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y Luu" userId="3cc3f620fb72fdbf" providerId="LiveId" clId="{151F03D0-8B8C-4BD5-AF0F-B43ECFF60AFF}"/>
    <pc:docChg chg="undo custSel addSld delSld modSld sldOrd">
      <pc:chgData name="Quy Luu" userId="3cc3f620fb72fdbf" providerId="LiveId" clId="{151F03D0-8B8C-4BD5-AF0F-B43ECFF60AFF}" dt="2023-03-07T03:50:53.545" v="2316" actId="20577"/>
      <pc:docMkLst>
        <pc:docMk/>
      </pc:docMkLst>
      <pc:sldChg chg="addSp delSp modSp del mod">
        <pc:chgData name="Quy Luu" userId="3cc3f620fb72fdbf" providerId="LiveId" clId="{151F03D0-8B8C-4BD5-AF0F-B43ECFF60AFF}" dt="2023-01-27T01:29:07.859" v="301" actId="2696"/>
        <pc:sldMkLst>
          <pc:docMk/>
          <pc:sldMk cId="2475824686" sldId="257"/>
        </pc:sldMkLst>
        <pc:spChg chg="del">
          <ac:chgData name="Quy Luu" userId="3cc3f620fb72fdbf" providerId="LiveId" clId="{151F03D0-8B8C-4BD5-AF0F-B43ECFF60AFF}" dt="2023-01-26T23:59:38.626" v="0" actId="478"/>
          <ac:spMkLst>
            <pc:docMk/>
            <pc:sldMk cId="2475824686" sldId="257"/>
            <ac:spMk id="2" creationId="{C3FE5DD9-2101-4721-547E-D417AE4711C5}"/>
          </ac:spMkLst>
        </pc:spChg>
        <pc:spChg chg="del">
          <ac:chgData name="Quy Luu" userId="3cc3f620fb72fdbf" providerId="LiveId" clId="{151F03D0-8B8C-4BD5-AF0F-B43ECFF60AFF}" dt="2023-01-26T23:59:40.557" v="1" actId="478"/>
          <ac:spMkLst>
            <pc:docMk/>
            <pc:sldMk cId="2475824686" sldId="257"/>
            <ac:spMk id="3" creationId="{626BE603-DD30-91AB-3D6C-51D52C48A32C}"/>
          </ac:spMkLst>
        </pc:spChg>
        <pc:spChg chg="del mod topLvl">
          <ac:chgData name="Quy Luu" userId="3cc3f620fb72fdbf" providerId="LiveId" clId="{151F03D0-8B8C-4BD5-AF0F-B43ECFF60AFF}" dt="2023-01-27T00:01:07.669" v="8" actId="478"/>
          <ac:spMkLst>
            <pc:docMk/>
            <pc:sldMk cId="2475824686" sldId="257"/>
            <ac:spMk id="7" creationId="{5B50D027-2009-856D-D3E8-734F7E3114F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" creationId="{E880EB3F-64F2-E3C4-DDAE-1DDB7D623BC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" creationId="{0D693601-FE59-E4D1-9C1A-E9B7F0A9FC0E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1" creationId="{4E26300E-2761-91B6-DA53-0C2CFBD9D902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2" creationId="{69D10AE7-2767-715E-33AA-C029F1A58B0C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3" creationId="{692A917E-B39C-1672-8B99-73584A33571F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4" creationId="{E4605A10-C3E8-A616-4FE4-E0776A3A726B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5" creationId="{45493667-C3BD-23D2-3FE6-A79AB27AFFA9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6" creationId="{A7E48764-4921-AC9E-E324-168C97EBD312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7" creationId="{55FB6C28-98F4-0F20-F058-FADBA09A5CCB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8" creationId="{DFA1D83A-0A68-DA8C-A41B-8C231929C2FF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19" creationId="{F4C6D183-DD0D-B2DB-E984-E17D6CEABDAD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0" creationId="{3529431F-DDE9-89E8-CD37-626F94745ADB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1" creationId="{63C3B830-9D7A-AF76-94B0-512545B879EF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2" creationId="{4249AE76-A1E2-64A2-EBB7-9338538715A1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3" creationId="{F44B7704-82E3-E2C9-1D05-B6248C49B502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4" creationId="{40907337-7626-A65C-AD82-EB053BE3F892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5" creationId="{051D4BCA-6848-4890-652B-0EF45A125461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6" creationId="{DA4F799B-F7F8-1CA5-120F-E6FAAD33D8B7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7" creationId="{D38805BB-AA66-0F88-259A-CE096CD4314E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8" creationId="{9916A6C4-5163-7D0B-1C3B-EB2BD8CD304B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29" creationId="{F6DE7A60-E8E7-FDC4-D450-25723786DD35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30" creationId="{A762B207-1859-063D-AED8-BA0616B4BA91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31" creationId="{D4EB1496-5D56-4205-7698-7AD74F188A4E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32" creationId="{FB93C91C-AFD0-201A-AAFD-49FE5451FF3C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33" creationId="{8B94628C-995E-C633-C9C5-546CA72985B7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34" creationId="{F2305BEB-E1F8-1009-BEFC-F38E59F64273}"/>
          </ac:spMkLst>
        </pc:spChg>
        <pc:spChg chg="del mod topLvl">
          <ac:chgData name="Quy Luu" userId="3cc3f620fb72fdbf" providerId="LiveId" clId="{151F03D0-8B8C-4BD5-AF0F-B43ECFF60AFF}" dt="2023-01-27T00:01:06.310" v="7" actId="478"/>
          <ac:spMkLst>
            <pc:docMk/>
            <pc:sldMk cId="2475824686" sldId="257"/>
            <ac:spMk id="35" creationId="{9BD011DB-A15A-72CB-FE93-8BAFBC66DB72}"/>
          </ac:spMkLst>
        </pc:spChg>
        <pc:spChg chg="del mod topLvl">
          <ac:chgData name="Quy Luu" userId="3cc3f620fb72fdbf" providerId="LiveId" clId="{151F03D0-8B8C-4BD5-AF0F-B43ECFF60AFF}" dt="2023-01-27T00:01:05.469" v="6" actId="478"/>
          <ac:spMkLst>
            <pc:docMk/>
            <pc:sldMk cId="2475824686" sldId="257"/>
            <ac:spMk id="36" creationId="{F199ACC9-812C-4662-6966-69AAB6B0345D}"/>
          </ac:spMkLst>
        </pc:spChg>
        <pc:spChg chg="del mod topLvl">
          <ac:chgData name="Quy Luu" userId="3cc3f620fb72fdbf" providerId="LiveId" clId="{151F03D0-8B8C-4BD5-AF0F-B43ECFF60AFF}" dt="2023-01-27T00:01:08.949" v="9" actId="478"/>
          <ac:spMkLst>
            <pc:docMk/>
            <pc:sldMk cId="2475824686" sldId="257"/>
            <ac:spMk id="37" creationId="{6D076A8E-49B2-DB18-CB51-DB93774DC980}"/>
          </ac:spMkLst>
        </pc:spChg>
        <pc:spChg chg="del mod topLvl">
          <ac:chgData name="Quy Luu" userId="3cc3f620fb72fdbf" providerId="LiveId" clId="{151F03D0-8B8C-4BD5-AF0F-B43ECFF60AFF}" dt="2023-01-27T00:01:12.703" v="10" actId="478"/>
          <ac:spMkLst>
            <pc:docMk/>
            <pc:sldMk cId="2475824686" sldId="257"/>
            <ac:spMk id="38" creationId="{1480C83C-C047-065C-6349-F1B8C83EF45D}"/>
          </ac:spMkLst>
        </pc:spChg>
        <pc:spChg chg="del mod topLvl">
          <ac:chgData name="Quy Luu" userId="3cc3f620fb72fdbf" providerId="LiveId" clId="{151F03D0-8B8C-4BD5-AF0F-B43ECFF60AFF}" dt="2023-01-27T00:01:16.646" v="11" actId="478"/>
          <ac:spMkLst>
            <pc:docMk/>
            <pc:sldMk cId="2475824686" sldId="257"/>
            <ac:spMk id="39" creationId="{0802A5A1-DD58-1A08-4CC5-B1F79AB0DAA0}"/>
          </ac:spMkLst>
        </pc:spChg>
        <pc:spChg chg="mod topLvl">
          <ac:chgData name="Quy Luu" userId="3cc3f620fb72fdbf" providerId="LiveId" clId="{151F03D0-8B8C-4BD5-AF0F-B43ECFF60AFF}" dt="2023-01-27T00:04:05.329" v="47" actId="14100"/>
          <ac:spMkLst>
            <pc:docMk/>
            <pc:sldMk cId="2475824686" sldId="257"/>
            <ac:spMk id="40" creationId="{D4661831-215D-3A83-14B5-5CB39CDC287B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41" creationId="{F004C39C-0EE5-7C3A-A6DB-45065A954213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42" creationId="{402EDA71-5890-2C9D-2695-9DCBF7D9424F}"/>
          </ac:spMkLst>
        </pc:spChg>
        <pc:spChg chg="mod topLvl">
          <ac:chgData name="Quy Luu" userId="3cc3f620fb72fdbf" providerId="LiveId" clId="{151F03D0-8B8C-4BD5-AF0F-B43ECFF60AFF}" dt="2023-01-27T00:04:26.161" v="59" actId="1035"/>
          <ac:spMkLst>
            <pc:docMk/>
            <pc:sldMk cId="2475824686" sldId="257"/>
            <ac:spMk id="43" creationId="{29E3ACBB-D4CC-8B37-2BE5-3288A61BF52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4" creationId="{3BDD9BFB-2E25-9E5E-D65C-545EC72970C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5" creationId="{8C650FB1-1348-27A0-432E-B1A7E788F71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6" creationId="{B5694B8B-BA56-112D-5FE5-E78E412EF9B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7" creationId="{1B83E8BA-2BE9-6B77-B769-23A837DE7EE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8" creationId="{D453D76D-ED19-3254-EB3A-481738C635A9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49" creationId="{DCD45255-AF35-C82B-CDE5-C347E6D23F3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0" creationId="{3027A5F8-9A41-0F48-17FA-8E12B8314D0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1" creationId="{520F1C8C-3CE1-8007-E1F3-907A387BAB0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2" creationId="{2B5863EA-9802-6535-52EF-8BD03FBF6D0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3" creationId="{6563B0F0-D6BD-FA5C-F887-1A689093C0E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4" creationId="{7D1002AE-0BEE-E1C7-978E-511F1F64C89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5" creationId="{70893297-2940-AFDF-7201-157A5829B99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6" creationId="{CE84DEE6-E563-65E3-2360-4C5DEDCB6F96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7" creationId="{C65AE4A9-6C55-940B-8A34-53F32DECCED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8" creationId="{D5369207-515A-D47F-6F08-410B87FB3BC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59" creationId="{BF103096-5493-9C23-8A1B-68AE37EA9E6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0" creationId="{A1FB2C84-F8E8-45E1-1913-842667F115BD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1" creationId="{88F1F78D-C69D-19C0-D490-C4C78625269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2" creationId="{455A88EC-3A36-EE62-0D6B-157C76DA2317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3" creationId="{A602DFF2-B9CD-B45E-44B0-726B310C184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4" creationId="{A6333D58-33B9-5A34-B16E-D66AEE437C7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5" creationId="{C599C34D-C304-477F-B542-CD4CCCFE368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6" creationId="{3E63A469-262D-948A-85EE-231FC911BB1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7" creationId="{355CC325-0141-A05C-9025-7D6461256A8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8" creationId="{BA0CB8D5-8E77-4702-2379-8912B1595F1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69" creationId="{AFFB04C8-07C0-7C8F-5B27-4D8625F1227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0" creationId="{126AB085-5759-DB4C-CC91-14946F6240C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1" creationId="{B6B28A14-090C-CF5F-EEA1-00B9F5100BD6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2" creationId="{242B9A25-26B3-7E2D-0060-6E9D3AE0A47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3" creationId="{3D5E0670-62B8-77BF-2C59-B125AFE60D0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4" creationId="{7E78B310-45FB-8EB9-DE9F-30A55D07D6C9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5" creationId="{129A9870-2A01-0FCB-E7F3-0CA55F2BEE7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6" creationId="{1E32545B-F03E-8BFB-B497-F559725876C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7" creationId="{7466461D-3837-322A-A3C0-54964AFBEEF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8" creationId="{CED33D91-8D3A-6B96-13AB-6715FC5FFD2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79" creationId="{3CFDDD4D-BD3B-C8DA-E3C8-670D0D62B85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0" creationId="{A9B5899B-6690-284B-2716-2D7385DC37F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1" creationId="{A4339F2D-7AAA-871A-CB62-41FDA4DA4CB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2" creationId="{D715CB24-8DC0-85EA-20AA-D943B1F2CE29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3" creationId="{DD5C7B92-3983-B18A-3689-1B9D97D46B3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4" creationId="{15074ECE-167E-FD6F-955E-B8B1F3FA9D47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5" creationId="{B8C6C72F-B2B4-95C4-55D3-AC9C7440BC3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6" creationId="{6261B522-98B4-F8C3-5238-FF3B7DC6FC7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7" creationId="{5AAA9EF3-18B2-D7E4-39C9-DD2DEFF25D3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88" creationId="{2203ADE9-5314-7C2C-6835-8861A8B080DB}"/>
          </ac:spMkLst>
        </pc:spChg>
        <pc:spChg chg="mod topLvl">
          <ac:chgData name="Quy Luu" userId="3cc3f620fb72fdbf" providerId="LiveId" clId="{151F03D0-8B8C-4BD5-AF0F-B43ECFF60AFF}" dt="2023-01-27T00:04:40.613" v="60" actId="14100"/>
          <ac:spMkLst>
            <pc:docMk/>
            <pc:sldMk cId="2475824686" sldId="257"/>
            <ac:spMk id="89" creationId="{03C1C002-1F58-2316-6B47-2C6482A4EBA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0" creationId="{8249F9AF-78CC-5CF7-72B3-C4F1273FE132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1" creationId="{E90030F8-B45D-BF66-46C3-22A32C08C4D2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2" creationId="{E4017BD3-3515-1648-16D7-938AE1DE7996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3" creationId="{C2BDE2BB-48B8-9A57-2712-135E6E486EE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4" creationId="{F9B44332-F9E2-A06B-B1E1-1BC9DA0E291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5" creationId="{A904878E-25E2-D73F-68A5-78E717602F3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6" creationId="{AE1A495F-1CE4-2D94-0443-0C89EA2AFF2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7" creationId="{6A799604-CF4B-0792-376E-1C43E6F9A977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8" creationId="{41EBBC4E-6124-D4C5-4B9A-763733876D9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99" creationId="{22A0EB41-6E20-482A-3CCD-0C8B4C865BB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0" creationId="{2FAE14A4-F71D-C45D-2B12-72AD88C6A93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1" creationId="{C79344C7-7FF1-8E28-1999-5584AD3AE20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2" creationId="{B547DB49-83D6-D202-A3CF-C63F88C5D9F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3" creationId="{CB86B708-621A-3F19-AC49-05CAAF640D2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4" creationId="{EA992CCB-09E2-9B0C-93F2-6F17791C8C3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5" creationId="{4E3644ED-2BBC-9AC9-C897-AC5FD6A1AD5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6" creationId="{582783B3-B000-28BD-EFB1-1FD831DDF8B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7" creationId="{EE4ECCEE-7DDA-99CD-ABBA-AB01E321609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8" creationId="{A59A1965-204D-098D-7C35-D80B48B18FF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09" creationId="{E6A851BF-ECD9-EB62-6034-82825014A04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0" creationId="{6E3BEA56-5080-FB31-B1A2-010359116E4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1" creationId="{9738177A-05C1-5D0C-B622-C6822E730D5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2" creationId="{5D9BEE00-9C2F-CCE2-B605-168CBC43B69D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3" creationId="{93A16370-BBE1-8D01-B8AF-2762A7DB7F0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4" creationId="{0574531D-1E27-7255-B341-3C21C9EB3DF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5" creationId="{0F83C928-7919-47EB-1673-5807775F69A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6" creationId="{A0334630-B84D-20EB-91CE-680FF50EEBD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7" creationId="{7B153E36-3F72-D185-8B84-5D9F3C07B8C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8" creationId="{E172436E-28EB-C395-EBBB-1F5DD0BD356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19" creationId="{0C19D765-0AAD-DC52-DA3C-4008DBF9D2D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0" creationId="{6FEDBF93-79A7-8D9C-3A4F-5ED364AF40B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1" creationId="{69C60110-6E1C-E9D4-65A9-077AAB0F0FA7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2" creationId="{6F48C4A0-76AE-1DE6-17CC-7BE10CAD25F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3" creationId="{E376A7E2-CE73-733E-3081-77BA0797EEA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4" creationId="{500A2C68-B701-0920-90FB-084927BE9142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5" creationId="{C1A7A8E2-3F2E-3F06-ADC6-4D7C6396835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6" creationId="{7AB7114B-BF20-F872-E44B-E71A4C9BF447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7" creationId="{595D6B43-FF71-28C5-278A-062D23A81E6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8" creationId="{61146CC4-2F45-FF6D-33CE-2A8EEA6D825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29" creationId="{FF94A4C4-65C9-E3B0-AF68-50B63022139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30" creationId="{BF4BC1EE-B32A-78A5-DE51-EAA09139310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31" creationId="{936945D3-406F-80E5-BBA1-A6C48ADF1E8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132" creationId="{DAF224B1-64BF-70EC-195C-AEAFF454803E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3" creationId="{A1BE239A-0463-5FEA-BC24-6D2B553E394F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4" creationId="{74703F16-F969-BEC1-0D95-564CFD04A1B4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5" creationId="{CE24C9CA-62E3-D35B-37B8-DEFC66820054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6" creationId="{6A15D1C8-A29B-136B-D2C2-59A9B94C5907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7" creationId="{6EE3DDEC-7DD5-E9FA-C11B-5904E5F22FD7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8" creationId="{3CE3E609-4C93-CF22-DFCB-02CBE069D35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39" creationId="{3AB709BE-5719-80AB-4D45-DB69DE8BAAE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0" creationId="{8D99B0AE-4E7B-BE47-3865-ADA64748304C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1" creationId="{C6FD7A2A-36E5-6DB1-2A0F-AA2EB12D75A8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2" creationId="{4477816E-3A52-37AF-0079-0191E943FA4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3" creationId="{BE0AE58F-BA90-B2C7-F21B-EBBB63EB5E2B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4" creationId="{5FC37462-76EA-B711-D75E-DE18972B5632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5" creationId="{B885C364-B503-2ECE-0E56-71998F47DB48}"/>
          </ac:spMkLst>
        </pc:spChg>
        <pc:spChg chg="del mod topLvl">
          <ac:chgData name="Quy Luu" userId="3cc3f620fb72fdbf" providerId="LiveId" clId="{151F03D0-8B8C-4BD5-AF0F-B43ECFF60AFF}" dt="2023-01-27T00:02:02.973" v="24" actId="478"/>
          <ac:spMkLst>
            <pc:docMk/>
            <pc:sldMk cId="2475824686" sldId="257"/>
            <ac:spMk id="146" creationId="{2B3A596F-9A40-3266-C048-BA71512522D1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7" creationId="{BE644BE9-94E0-B6E5-CA45-416952CECE2F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8" creationId="{9B61EFB8-D6D7-1970-52D0-AB2B6D428612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49" creationId="{1DC92DE5-DF1A-4556-15C7-B5C4DCCDFE30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0" creationId="{8093AFD2-2D43-8D3A-3D6B-8C087735F131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1" creationId="{9BBDAD9F-9718-7665-A149-75EC8AF2D514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2" creationId="{EF057FD3-D170-2448-684E-66C1B6547E1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3" creationId="{82107F84-5C75-B51B-9A0C-E3C65382BA7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4" creationId="{7F533029-96D9-4665-3726-EDF0D444E37C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5" creationId="{ECCEFE17-52C8-2D83-7BAC-3DE058740D7B}"/>
          </ac:spMkLst>
        </pc:spChg>
        <pc:spChg chg="mod topLvl">
          <ac:chgData name="Quy Luu" userId="3cc3f620fb72fdbf" providerId="LiveId" clId="{151F03D0-8B8C-4BD5-AF0F-B43ECFF60AFF}" dt="2023-01-27T00:41:53.050" v="274" actId="20577"/>
          <ac:spMkLst>
            <pc:docMk/>
            <pc:sldMk cId="2475824686" sldId="257"/>
            <ac:spMk id="156" creationId="{64E080A8-D6FA-2B79-C1BB-9A1006675DA4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7" creationId="{A686536C-3042-4AE0-A7EF-049E1652BFC0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8" creationId="{08AC2496-71BD-BBE6-77F0-573277F08B97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59" creationId="{78857052-2843-EADD-D3C3-02F1A340E2A6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60" creationId="{9E00813A-9D46-7776-5921-530FB8776D47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61" creationId="{159C0A5C-D581-D56C-E530-58C6C0D394DF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62" creationId="{F158ED14-97F7-C510-EC06-8DB593251C1B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63" creationId="{92965820-FD04-BED3-C50F-42A09B363806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4" creationId="{3D41556E-26F8-7F7E-222F-E76E391AFC1D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5" creationId="{EE87C307-57B0-C407-430B-0B999D9E0D21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6" creationId="{D9333EC6-F478-0105-F1F1-75AD42AB8F48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7" creationId="{5F0E8930-2625-C047-0896-56DAE2E1D9EB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8" creationId="{95D70BE3-0A9B-BED5-4964-4A59213E1211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69" creationId="{6C443ACE-3AC9-85D9-EA15-8DFA483639E1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0" creationId="{617193D8-AAB1-C868-A4E2-CF29A137D16C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1" creationId="{85172AC2-0424-730A-FCF1-91C95CB3EC62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2" creationId="{254678A0-1CA2-2A72-73CD-1D1E99265FDD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3" creationId="{6FC38D94-BA86-52B3-3AA3-23D4420DBE61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4" creationId="{5A21C5FE-C0EB-A136-930C-70189BF63F7A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5" creationId="{C38C9880-B703-BE38-2BF5-6959DFEE7EC8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6" creationId="{B03B3F18-71B5-1BD4-7D20-C59ADA6D9B7F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7" creationId="{738E2CE3-FA4E-78CB-7356-B5E36471721A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8" creationId="{6B2EE512-0C0D-D6A0-A2C9-C0C14430A53D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79" creationId="{D7CCF766-E089-F676-131F-77533375E992}"/>
          </ac:spMkLst>
        </pc:spChg>
        <pc:spChg chg="del mod topLvl">
          <ac:chgData name="Quy Luu" userId="3cc3f620fb72fdbf" providerId="LiveId" clId="{151F03D0-8B8C-4BD5-AF0F-B43ECFF60AFF}" dt="2023-01-27T00:03:35.846" v="46" actId="478"/>
          <ac:spMkLst>
            <pc:docMk/>
            <pc:sldMk cId="2475824686" sldId="257"/>
            <ac:spMk id="180" creationId="{821217B8-DBA5-EC0C-C3F7-88D146F0207A}"/>
          </ac:spMkLst>
        </pc:spChg>
        <pc:spChg chg="del mod topLvl">
          <ac:chgData name="Quy Luu" userId="3cc3f620fb72fdbf" providerId="LiveId" clId="{151F03D0-8B8C-4BD5-AF0F-B43ECFF60AFF}" dt="2023-01-27T00:03:04.605" v="32" actId="478"/>
          <ac:spMkLst>
            <pc:docMk/>
            <pc:sldMk cId="2475824686" sldId="257"/>
            <ac:spMk id="181" creationId="{E9B4C1E8-DD00-C777-3011-6B3AAF165F8F}"/>
          </ac:spMkLst>
        </pc:spChg>
        <pc:spChg chg="del mod topLvl">
          <ac:chgData name="Quy Luu" userId="3cc3f620fb72fdbf" providerId="LiveId" clId="{151F03D0-8B8C-4BD5-AF0F-B43ECFF60AFF}" dt="2023-01-27T00:03:27.014" v="42" actId="478"/>
          <ac:spMkLst>
            <pc:docMk/>
            <pc:sldMk cId="2475824686" sldId="257"/>
            <ac:spMk id="182" creationId="{4CA90F8D-E014-780A-E96D-959CCE0CF2E2}"/>
          </ac:spMkLst>
        </pc:spChg>
        <pc:spChg chg="del mod topLvl">
          <ac:chgData name="Quy Luu" userId="3cc3f620fb72fdbf" providerId="LiveId" clId="{151F03D0-8B8C-4BD5-AF0F-B43ECFF60AFF}" dt="2023-01-27T00:03:31.182" v="44" actId="478"/>
          <ac:spMkLst>
            <pc:docMk/>
            <pc:sldMk cId="2475824686" sldId="257"/>
            <ac:spMk id="183" creationId="{6828FD9C-6250-C9CE-B026-1066AB4A8615}"/>
          </ac:spMkLst>
        </pc:spChg>
        <pc:spChg chg="del mod topLvl">
          <ac:chgData name="Quy Luu" userId="3cc3f620fb72fdbf" providerId="LiveId" clId="{151F03D0-8B8C-4BD5-AF0F-B43ECFF60AFF}" dt="2023-01-27T00:03:17.729" v="37" actId="478"/>
          <ac:spMkLst>
            <pc:docMk/>
            <pc:sldMk cId="2475824686" sldId="257"/>
            <ac:spMk id="184" creationId="{DA1A22C7-C38F-8A0F-D7A5-18758F209D60}"/>
          </ac:spMkLst>
        </pc:spChg>
        <pc:spChg chg="del mod topLvl">
          <ac:chgData name="Quy Luu" userId="3cc3f620fb72fdbf" providerId="LiveId" clId="{151F03D0-8B8C-4BD5-AF0F-B43ECFF60AFF}" dt="2023-01-27T00:03:24.798" v="41" actId="478"/>
          <ac:spMkLst>
            <pc:docMk/>
            <pc:sldMk cId="2475824686" sldId="257"/>
            <ac:spMk id="185" creationId="{68A98019-302D-9B4E-8775-660F91DA8107}"/>
          </ac:spMkLst>
        </pc:spChg>
        <pc:spChg chg="del mod topLvl">
          <ac:chgData name="Quy Luu" userId="3cc3f620fb72fdbf" providerId="LiveId" clId="{151F03D0-8B8C-4BD5-AF0F-B43ECFF60AFF}" dt="2023-01-27T00:03:21.126" v="39" actId="478"/>
          <ac:spMkLst>
            <pc:docMk/>
            <pc:sldMk cId="2475824686" sldId="257"/>
            <ac:spMk id="186" creationId="{E2D15EC0-EE08-0F94-99B9-1FF834A7677B}"/>
          </ac:spMkLst>
        </pc:spChg>
        <pc:spChg chg="del mod topLvl">
          <ac:chgData name="Quy Luu" userId="3cc3f620fb72fdbf" providerId="LiveId" clId="{151F03D0-8B8C-4BD5-AF0F-B43ECFF60AFF}" dt="2023-01-27T00:01:50.046" v="20" actId="478"/>
          <ac:spMkLst>
            <pc:docMk/>
            <pc:sldMk cId="2475824686" sldId="257"/>
            <ac:spMk id="187" creationId="{99514590-4FC8-187F-00D6-1084903B51A5}"/>
          </ac:spMkLst>
        </pc:spChg>
        <pc:spChg chg="del mod topLvl">
          <ac:chgData name="Quy Luu" userId="3cc3f620fb72fdbf" providerId="LiveId" clId="{151F03D0-8B8C-4BD5-AF0F-B43ECFF60AFF}" dt="2023-01-27T00:03:14.918" v="36" actId="478"/>
          <ac:spMkLst>
            <pc:docMk/>
            <pc:sldMk cId="2475824686" sldId="257"/>
            <ac:spMk id="188" creationId="{FBF80C14-0C32-7DC1-F172-FF3C5C98FB70}"/>
          </ac:spMkLst>
        </pc:spChg>
        <pc:spChg chg="del mod topLvl">
          <ac:chgData name="Quy Luu" userId="3cc3f620fb72fdbf" providerId="LiveId" clId="{151F03D0-8B8C-4BD5-AF0F-B43ECFF60AFF}" dt="2023-01-27T00:03:32.853" v="45" actId="478"/>
          <ac:spMkLst>
            <pc:docMk/>
            <pc:sldMk cId="2475824686" sldId="257"/>
            <ac:spMk id="189" creationId="{E4953185-F36D-8CD1-3060-21B066C23E1F}"/>
          </ac:spMkLst>
        </pc:spChg>
        <pc:spChg chg="del mod topLvl">
          <ac:chgData name="Quy Luu" userId="3cc3f620fb72fdbf" providerId="LiveId" clId="{151F03D0-8B8C-4BD5-AF0F-B43ECFF60AFF}" dt="2023-01-27T00:03:19.358" v="38" actId="478"/>
          <ac:spMkLst>
            <pc:docMk/>
            <pc:sldMk cId="2475824686" sldId="257"/>
            <ac:spMk id="190" creationId="{5894EDA5-1A45-7185-40EE-A52C544BB8BF}"/>
          </ac:spMkLst>
        </pc:spChg>
        <pc:spChg chg="del mod topLvl">
          <ac:chgData name="Quy Luu" userId="3cc3f620fb72fdbf" providerId="LiveId" clId="{151F03D0-8B8C-4BD5-AF0F-B43ECFF60AFF}" dt="2023-01-27T00:03:28.909" v="43" actId="478"/>
          <ac:spMkLst>
            <pc:docMk/>
            <pc:sldMk cId="2475824686" sldId="257"/>
            <ac:spMk id="191" creationId="{9B33A8E6-2969-3EA8-234D-4600A1F3F0F9}"/>
          </ac:spMkLst>
        </pc:spChg>
        <pc:spChg chg="del mod topLvl">
          <ac:chgData name="Quy Luu" userId="3cc3f620fb72fdbf" providerId="LiveId" clId="{151F03D0-8B8C-4BD5-AF0F-B43ECFF60AFF}" dt="2023-01-27T00:03:23.061" v="40" actId="478"/>
          <ac:spMkLst>
            <pc:docMk/>
            <pc:sldMk cId="2475824686" sldId="257"/>
            <ac:spMk id="192" creationId="{8139193C-589A-6D39-315A-0D92AE6943F1}"/>
          </ac:spMkLst>
        </pc:spChg>
        <pc:spChg chg="del mod topLvl">
          <ac:chgData name="Quy Luu" userId="3cc3f620fb72fdbf" providerId="LiveId" clId="{151F03D0-8B8C-4BD5-AF0F-B43ECFF60AFF}" dt="2023-01-27T00:03:09.368" v="33" actId="478"/>
          <ac:spMkLst>
            <pc:docMk/>
            <pc:sldMk cId="2475824686" sldId="257"/>
            <ac:spMk id="193" creationId="{89F99B0F-2B8F-9EB0-6600-A6A3BA154C34}"/>
          </ac:spMkLst>
        </pc:spChg>
        <pc:spChg chg="mod topLvl">
          <ac:chgData name="Quy Luu" userId="3cc3f620fb72fdbf" providerId="LiveId" clId="{151F03D0-8B8C-4BD5-AF0F-B43ECFF60AFF}" dt="2023-01-27T00:02:56.712" v="31" actId="255"/>
          <ac:spMkLst>
            <pc:docMk/>
            <pc:sldMk cId="2475824686" sldId="257"/>
            <ac:spMk id="194" creationId="{FC0368F0-C08C-B663-F83F-2D78613BC8A0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95" creationId="{F325E528-5CF5-DFA0-D310-32C4434684EF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96" creationId="{4F525B15-BD1E-12A9-46D5-BC5B2E7350EE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97" creationId="{CAF2DF5F-2D9D-CBED-5E5C-02511D16400C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98" creationId="{3E72C603-35A1-BC79-1665-14BCC37DB67E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199" creationId="{73AAD444-87C2-7990-4F9C-0CEDB3C04298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0" creationId="{148FB92C-058B-9685-0CDB-77BDF267C144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1" creationId="{7F20A561-C076-3F04-7779-CA18C3582C09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2" creationId="{AE891E18-AB1D-41B4-9050-6B9168F6CE59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3" creationId="{ED62F69A-C851-0FC6-AF8B-7CE9F02D142C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4" creationId="{B6D62A37-FF67-3CE6-FE4E-689A4B94921D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5" creationId="{DE2C2DB6-A7A8-0DE8-AE26-393B3CFAF4A4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6" creationId="{75548C50-97B2-1F70-9511-CF4BFD39345C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7" creationId="{376F4B30-0CAD-5B33-A565-C97E2F5B8B75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8" creationId="{823C7A92-A2D8-3E49-306E-C2DC63DBC0D2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09" creationId="{4C0914D1-62CB-4572-C8A2-36B21A894D07}"/>
          </ac:spMkLst>
        </pc:spChg>
        <pc:spChg chg="del mod topLvl">
          <ac:chgData name="Quy Luu" userId="3cc3f620fb72fdbf" providerId="LiveId" clId="{151F03D0-8B8C-4BD5-AF0F-B43ECFF60AFF}" dt="2023-01-27T00:01:23.975" v="12" actId="478"/>
          <ac:spMkLst>
            <pc:docMk/>
            <pc:sldMk cId="2475824686" sldId="257"/>
            <ac:spMk id="210" creationId="{62D8DDA8-B838-B053-B1B2-F4E7BA6A61C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1" creationId="{29B35C33-42E3-4ED4-F121-F1EC897B9EB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2" creationId="{AA73606E-6712-3668-8BDB-766AD7EF7AD6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3" creationId="{67EC1CC4-94A7-5F36-1492-E253F4720E6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4" creationId="{EAD18257-75D8-0BE7-AA6C-E5E9635BE13B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5" creationId="{4DB4DDA1-BF6D-2B4C-8CA5-95257E55386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6" creationId="{B1C626BC-25F3-B516-8B56-14AE48058D64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7" creationId="{99475C18-F629-C394-D2CC-EC18EA8525C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8" creationId="{F2324040-E20D-8808-7CFE-2D43AF0C36B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19" creationId="{3544E0C3-A73C-BBB5-D499-5FFEDC95B94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0" creationId="{00ECA11C-A895-B724-A0B2-43779F8033CA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1" creationId="{1A3E0DB2-3FAE-D4CE-0698-0F1A628EBE25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2" creationId="{D23A349E-C475-640D-71F0-8CB608D53C2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3" creationId="{F273E601-CD9E-B443-DDD2-38E5F24A7B0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4" creationId="{D25228D7-B345-ED5B-3D1E-22011227170E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5" creationId="{65ECA325-601C-3EB5-4C11-87047FE794A3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6" creationId="{891BD0EE-20DF-EEB2-F368-7941662910A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7" creationId="{DDF73CFE-AD37-33FE-2242-BCEC87E58778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8" creationId="{0A900D61-04B7-1027-B04F-F6750D030A70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29" creationId="{17591EEA-6DE2-E27D-CCBA-E60E79F8938C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30" creationId="{23FEE707-2DB5-5F25-05E3-CA41A9FC4AD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31" creationId="{9CABBB65-0936-FCE6-490D-8AB70365AAE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32" creationId="{802EC8B7-5B4C-3878-E95A-6F3BADD3CE61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33" creationId="{11D93E85-E191-ABF3-CB31-CC6CB9745E9F}"/>
          </ac:spMkLst>
        </pc:spChg>
        <pc:spChg chg="mod topLvl">
          <ac:chgData name="Quy Luu" userId="3cc3f620fb72fdbf" providerId="LiveId" clId="{151F03D0-8B8C-4BD5-AF0F-B43ECFF60AFF}" dt="2023-01-27T00:02:23.157" v="28" actId="403"/>
          <ac:spMkLst>
            <pc:docMk/>
            <pc:sldMk cId="2475824686" sldId="257"/>
            <ac:spMk id="234" creationId="{1812179F-49AC-7A90-F46A-576111ED100F}"/>
          </ac:spMkLst>
        </pc:spChg>
        <pc:spChg chg="add mod">
          <ac:chgData name="Quy Luu" userId="3cc3f620fb72fdbf" providerId="LiveId" clId="{151F03D0-8B8C-4BD5-AF0F-B43ECFF60AFF}" dt="2023-01-27T00:05:50.190" v="127" actId="1076"/>
          <ac:spMkLst>
            <pc:docMk/>
            <pc:sldMk cId="2475824686" sldId="257"/>
            <ac:spMk id="235" creationId="{AF02B7FB-8DA4-1C01-B849-5DB4B2AD42B9}"/>
          </ac:spMkLst>
        </pc:spChg>
        <pc:grpChg chg="mod">
          <ac:chgData name="Quy Luu" userId="3cc3f620fb72fdbf" providerId="LiveId" clId="{151F03D0-8B8C-4BD5-AF0F-B43ECFF60AFF}" dt="2023-01-27T00:00:51.593" v="3" actId="338"/>
          <ac:grpSpMkLst>
            <pc:docMk/>
            <pc:sldMk cId="2475824686" sldId="257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0:00:55.382" v="4" actId="165"/>
          <ac:grpSpMkLst>
            <pc:docMk/>
            <pc:sldMk cId="2475824686" sldId="257"/>
            <ac:grpSpMk id="6" creationId="{C66F25E4-B35A-8D96-5BFF-C78786DBB9FB}"/>
          </ac:grpSpMkLst>
        </pc:grpChg>
        <pc:grpChg chg="del mod topLvl">
          <ac:chgData name="Quy Luu" userId="3cc3f620fb72fdbf" providerId="LiveId" clId="{151F03D0-8B8C-4BD5-AF0F-B43ECFF60AFF}" dt="2023-01-27T00:01:00.861" v="5" actId="165"/>
          <ac:grpSpMkLst>
            <pc:docMk/>
            <pc:sldMk cId="2475824686" sldId="257"/>
            <ac:grpSpMk id="8" creationId="{E351CF1D-6340-462D-9504-41489208E69D}"/>
          </ac:grpSpMkLst>
        </pc:grpChg>
        <pc:picChg chg="add del mod">
          <ac:chgData name="Quy Luu" userId="3cc3f620fb72fdbf" providerId="LiveId" clId="{151F03D0-8B8C-4BD5-AF0F-B43ECFF60AFF}" dt="2023-01-27T00:00:51.593" v="3" actId="338"/>
          <ac:picMkLst>
            <pc:docMk/>
            <pc:sldMk cId="2475824686" sldId="257"/>
            <ac:picMk id="5" creationId="{7E8F2E6B-2A32-FF5A-9CEA-ECA9756E3261}"/>
          </ac:picMkLst>
        </pc:picChg>
      </pc:sldChg>
      <pc:sldChg chg="addSp delSp modSp new del mod">
        <pc:chgData name="Quy Luu" userId="3cc3f620fb72fdbf" providerId="LiveId" clId="{151F03D0-8B8C-4BD5-AF0F-B43ECFF60AFF}" dt="2023-01-27T01:29:07.859" v="301" actId="2696"/>
        <pc:sldMkLst>
          <pc:docMk/>
          <pc:sldMk cId="4202341094" sldId="258"/>
        </pc:sldMkLst>
        <pc:spChg chg="del">
          <ac:chgData name="Quy Luu" userId="3cc3f620fb72fdbf" providerId="LiveId" clId="{151F03D0-8B8C-4BD5-AF0F-B43ECFF60AFF}" dt="2023-01-27T00:05:56.672" v="130" actId="478"/>
          <ac:spMkLst>
            <pc:docMk/>
            <pc:sldMk cId="4202341094" sldId="258"/>
            <ac:spMk id="2" creationId="{5B3287E0-4D38-47D3-8A51-708A49C6A265}"/>
          </ac:spMkLst>
        </pc:spChg>
        <pc:spChg chg="del">
          <ac:chgData name="Quy Luu" userId="3cc3f620fb72fdbf" providerId="LiveId" clId="{151F03D0-8B8C-4BD5-AF0F-B43ECFF60AFF}" dt="2023-01-27T00:05:55.439" v="129" actId="478"/>
          <ac:spMkLst>
            <pc:docMk/>
            <pc:sldMk cId="4202341094" sldId="258"/>
            <ac:spMk id="3" creationId="{0EAC319B-E7A0-8948-EBCB-79AFE20FB191}"/>
          </ac:spMkLst>
        </pc:spChg>
        <pc:spChg chg="del mod topLvl">
          <ac:chgData name="Quy Luu" userId="3cc3f620fb72fdbf" providerId="LiveId" clId="{151F03D0-8B8C-4BD5-AF0F-B43ECFF60AFF}" dt="2023-01-27T00:12:29.638" v="138" actId="478"/>
          <ac:spMkLst>
            <pc:docMk/>
            <pc:sldMk cId="4202341094" sldId="258"/>
            <ac:spMk id="7" creationId="{4A4A84E1-CC9A-708E-3BEE-F9460BC63AC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" creationId="{636404B2-FC4F-F3B6-6F01-E4403F7E282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" creationId="{49A2F805-6D40-48A7-C4BA-B5A6A35B37F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" creationId="{F702AA95-643B-B637-9481-F0AB51FE979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" creationId="{87998436-9A18-AC8D-B414-E538707373C2}"/>
          </ac:spMkLst>
        </pc:spChg>
        <pc:spChg chg="mod topLvl">
          <ac:chgData name="Quy Luu" userId="3cc3f620fb72fdbf" providerId="LiveId" clId="{151F03D0-8B8C-4BD5-AF0F-B43ECFF60AFF}" dt="2023-01-27T00:19:49.435" v="199" actId="14100"/>
          <ac:spMkLst>
            <pc:docMk/>
            <pc:sldMk cId="4202341094" sldId="258"/>
            <ac:spMk id="13" creationId="{5CA9574F-3D55-FAB9-E186-276161488758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4" creationId="{34AC0937-E0F9-4E7E-9CC8-0A0CE777A6AC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5" creationId="{AD95E252-365F-82C3-FD3A-7D1EB7AE98B7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6" creationId="{A59A492B-B39B-B6FB-7DD9-AE6FE26F7413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7" creationId="{23744421-9D6B-C879-4E9C-78AE835C4CBB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8" creationId="{8DD5DC1F-8308-ADAB-7814-06D977C1AC79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19" creationId="{95B1CD28-00E0-EB1C-CAEF-887EAEB58FEC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0" creationId="{16A93DDE-3D0D-D338-FB37-54D075FF1BD8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1" creationId="{063ED2A9-ADE7-0DA0-7482-B63264AB801E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2" creationId="{5B253AA2-AED7-81C5-378E-45E0AEB25B22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3" creationId="{C3714BAB-D4E7-36F3-2BEF-840B022BE512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4" creationId="{4915D4C1-C603-2080-A2C6-604BF6A622AC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5" creationId="{14C28ED2-D8E0-6C46-C92D-54470C4FA780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6" creationId="{008BCA6D-388B-D579-10F6-83B58D76964F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7" creationId="{DB31198E-B038-6C05-8897-B633618BEA44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8" creationId="{2B6D5D8E-886A-9D15-1CF8-541EE14B57C7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29" creationId="{ADE3DAA2-355E-1075-544E-277ADC68F6C3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0" creationId="{554C1876-A9E4-E7CC-5DB8-B074B4382DD4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1" creationId="{447367CF-5ADD-EAB3-E1BB-13089D59AFD4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2" creationId="{6670C72A-D59F-ADF3-0308-6C8CDAD9D942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3" creationId="{9ADA80E1-F2C9-7378-7688-5C81B3102CE4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4" creationId="{7D79E26A-BF05-9825-CE7A-A044690162C2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5" creationId="{7ECFDB2A-C563-B859-6C3C-CDF05E183B6D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6" creationId="{17297474-40B9-71D6-26FA-2A68A86BD330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7" creationId="{87008167-E424-BBC0-51DF-6DCA8B1E1682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8" creationId="{77856593-9B69-0396-CAEF-3D8E6F180F8A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39" creationId="{C1E217CF-02D7-E1A3-5EC9-9FB771409561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40" creationId="{4AC76DF3-0BE2-5B9B-DD0D-6260055AAF4F}"/>
          </ac:spMkLst>
        </pc:spChg>
        <pc:spChg chg="del mod topLvl">
          <ac:chgData name="Quy Luu" userId="3cc3f620fb72fdbf" providerId="LiveId" clId="{151F03D0-8B8C-4BD5-AF0F-B43ECFF60AFF}" dt="2023-01-27T00:12:28.113" v="137" actId="478"/>
          <ac:spMkLst>
            <pc:docMk/>
            <pc:sldMk cId="4202341094" sldId="258"/>
            <ac:spMk id="41" creationId="{96936621-403F-3CAB-699A-B1D3CF764A4E}"/>
          </ac:spMkLst>
        </pc:spChg>
        <pc:spChg chg="del mod topLvl">
          <ac:chgData name="Quy Luu" userId="3cc3f620fb72fdbf" providerId="LiveId" clId="{151F03D0-8B8C-4BD5-AF0F-B43ECFF60AFF}" dt="2023-01-27T00:12:27.425" v="136" actId="478"/>
          <ac:spMkLst>
            <pc:docMk/>
            <pc:sldMk cId="4202341094" sldId="258"/>
            <ac:spMk id="42" creationId="{B7370F88-8B5F-3F2E-4940-4C0050E3DDE5}"/>
          </ac:spMkLst>
        </pc:spChg>
        <pc:spChg chg="del mod topLvl">
          <ac:chgData name="Quy Luu" userId="3cc3f620fb72fdbf" providerId="LiveId" clId="{151F03D0-8B8C-4BD5-AF0F-B43ECFF60AFF}" dt="2023-01-27T00:12:26.758" v="135" actId="478"/>
          <ac:spMkLst>
            <pc:docMk/>
            <pc:sldMk cId="4202341094" sldId="258"/>
            <ac:spMk id="43" creationId="{58EF2B68-9E1F-F28C-644E-230719D620AF}"/>
          </ac:spMkLst>
        </pc:spChg>
        <pc:spChg chg="mod topLvl">
          <ac:chgData name="Quy Luu" userId="3cc3f620fb72fdbf" providerId="LiveId" clId="{151F03D0-8B8C-4BD5-AF0F-B43ECFF60AFF}" dt="2023-01-27T00:12:24.224" v="134" actId="165"/>
          <ac:spMkLst>
            <pc:docMk/>
            <pc:sldMk cId="4202341094" sldId="258"/>
            <ac:spMk id="44" creationId="{AB2B1823-A6B7-5A93-0437-008579EEFFE8}"/>
          </ac:spMkLst>
        </pc:spChg>
        <pc:spChg chg="del mod topLvl">
          <ac:chgData name="Quy Luu" userId="3cc3f620fb72fdbf" providerId="LiveId" clId="{151F03D0-8B8C-4BD5-AF0F-B43ECFF60AFF}" dt="2023-01-27T00:12:31.735" v="139" actId="478"/>
          <ac:spMkLst>
            <pc:docMk/>
            <pc:sldMk cId="4202341094" sldId="258"/>
            <ac:spMk id="45" creationId="{36EEC30C-5E22-8DA1-BC7F-986E798A6A33}"/>
          </ac:spMkLst>
        </pc:spChg>
        <pc:spChg chg="mod topLvl">
          <ac:chgData name="Quy Luu" userId="3cc3f620fb72fdbf" providerId="LiveId" clId="{151F03D0-8B8C-4BD5-AF0F-B43ECFF60AFF}" dt="2023-01-27T00:19:49.435" v="199" actId="14100"/>
          <ac:spMkLst>
            <pc:docMk/>
            <pc:sldMk cId="4202341094" sldId="258"/>
            <ac:spMk id="46" creationId="{4A65E36A-1FE9-07FF-6522-F15AE4EB93B8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47" creationId="{27483151-6C88-D7C6-4156-7D33B6633747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48" creationId="{00B9B5C7-CA02-5ADE-7E13-35EDE6EE5B84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49" creationId="{D9FE0DC0-EC35-336C-DD72-267FC74AFCF8}"/>
          </ac:spMkLst>
        </pc:spChg>
        <pc:spChg chg="mod topLvl">
          <ac:chgData name="Quy Luu" userId="3cc3f620fb72fdbf" providerId="LiveId" clId="{151F03D0-8B8C-4BD5-AF0F-B43ECFF60AFF}" dt="2023-01-27T00:19:24.281" v="196" actId="1036"/>
          <ac:spMkLst>
            <pc:docMk/>
            <pc:sldMk cId="4202341094" sldId="258"/>
            <ac:spMk id="50" creationId="{68B8A584-3F21-AE07-9EF6-6259B5550AE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1" creationId="{F1E12E09-8A81-7FB5-2148-895F6CCE518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2" creationId="{9BF7474B-530B-0163-8CAD-E2C5BCC6492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3" creationId="{331EC809-BFB3-94F1-26E9-905C2616106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4" creationId="{C675A4A5-70B1-C000-B27D-A8D98392756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5" creationId="{9BA2E4C0-ABFE-88DD-F397-321D8719B22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6" creationId="{0BFD7D26-81F2-F9B8-11F8-5247D4F8D1B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7" creationId="{1D94C227-1760-DD11-423D-2E560B0EF96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8" creationId="{B03B9A39-6B64-F1A9-E51F-3B7B18E0F31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59" creationId="{4B709219-7770-35FA-2072-8B40445CEE4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0" creationId="{6E4C9AED-4435-57ED-6C4B-44FB1BB736C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1" creationId="{C6DE5E42-2B0E-53D4-5F2E-4D4E93FC1AB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2" creationId="{31E84640-4A28-B70B-999D-7D1B1B470EA8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3" creationId="{CC449F9E-4B73-223C-B77F-397D81C93A0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4" creationId="{8076CDEB-EBC1-DB30-FC04-0ABA0149412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5" creationId="{7B1CD7A7-602B-713C-D142-4A6E69C2E81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6" creationId="{8AA4C8EB-A7EF-C524-CD6E-706BA5BEA54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7" creationId="{3CAFAA45-2CC7-63B2-55E4-046CC0B164F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8" creationId="{CAD0CD69-21AA-239D-6230-DCFAE4EA666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69" creationId="{2734C380-9504-CD84-2428-63D65488215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0" creationId="{3A5FA1B7-C690-C780-0348-97540C1DEC8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1" creationId="{975088BB-D772-E840-D159-8E762FD9790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2" creationId="{BEB1D091-AC74-2037-6753-0DA804421E7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3" creationId="{68BA5279-E2C6-ECA0-2C6C-29814FA7727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4" creationId="{E7D8135E-5A2E-0076-524C-F24D2603C7A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5" creationId="{CC76A1A7-81CF-D869-1BA8-1CD1E5AE084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6" creationId="{AB07EDA0-661E-CE25-233F-315C13544F7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7" creationId="{CFB6CD55-668F-8A95-D490-4220FC8F81C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8" creationId="{BAA59611-D74F-B4C3-EF98-7E26D87F9B5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79" creationId="{11193D92-307F-C6A1-6958-84B14474226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0" creationId="{342750C7-62A6-4749-538F-0FD1F563401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1" creationId="{D62FF16F-E5B5-2AE3-78FC-77F2E865047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2" creationId="{18C16CDF-D1D8-96FE-41DF-9D774E56A24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3" creationId="{B98E006D-6D57-F23A-821F-2365B396637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4" creationId="{47B2A595-A4F0-95A6-9B2E-732A3BA3ECA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5" creationId="{27EEADA2-6927-13A0-D84B-ED83267D46C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6" creationId="{687EABD8-6D26-7EC5-794A-D82B9E5D561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7" creationId="{D906E4EE-9851-A4D3-60AF-65D9AFB499A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8" creationId="{59BBCBF5-F3FC-90F6-2803-3F4D1CCE857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89" creationId="{42695905-45DE-A316-C665-C10E51DE86D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0" creationId="{486750F7-8BD9-1346-5036-34B3EBBC773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1" creationId="{0104030C-5793-27C4-2826-1CFF59F7307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2" creationId="{746D0B46-CA79-7AA2-A60F-0A1EFC68B29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3" creationId="{E8035722-3ABD-5C02-1140-1818653970D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4" creationId="{24B8639C-B046-1758-40C9-6F2855D1BF5D}"/>
          </ac:spMkLst>
        </pc:spChg>
        <pc:spChg chg="mod topLvl">
          <ac:chgData name="Quy Luu" userId="3cc3f620fb72fdbf" providerId="LiveId" clId="{151F03D0-8B8C-4BD5-AF0F-B43ECFF60AFF}" dt="2023-01-27T00:19:34.022" v="197" actId="14100"/>
          <ac:spMkLst>
            <pc:docMk/>
            <pc:sldMk cId="4202341094" sldId="258"/>
            <ac:spMk id="95" creationId="{F7E58A80-1252-5D3E-7B7C-856F785E28C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6" creationId="{044FC483-C56F-C210-F205-2D2CBB13464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7" creationId="{FC272B45-17DE-817C-20F9-9099EF8365F8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8" creationId="{4F8C5F3C-B255-7171-91F7-1313EDCA69F8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99" creationId="{EB46C415-7F70-5C8C-132C-CD17098B068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0" creationId="{C44F7A2C-8D0B-7D4D-76F8-88EE5388E9C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1" creationId="{BF567E49-4882-1F4B-7FDA-3CD6AE030E6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2" creationId="{011DD3EC-0867-EBFA-4B6F-1E290B6BB07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3" creationId="{58A31BA1-3015-435A-5F07-6097579E4E1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4" creationId="{0B310401-192F-E653-AB48-70B9078540A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5" creationId="{142981D2-D76B-F0E9-63C8-40684D247A6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6" creationId="{5513872F-00DE-A3C5-3D71-BC75E867688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7" creationId="{55D0F7C5-8143-265D-5980-7E3F0BAA788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8" creationId="{11974633-DA0A-29B7-3544-0542A2930A6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09" creationId="{71230C6F-430C-0D09-7EDF-B1AC49D3F10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0" creationId="{4EE02034-AE2B-ED2A-0CDE-66DAA29D0BA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1" creationId="{E76CE3D4-93E6-33AC-371C-C4DD7437D8D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2" creationId="{9B71879E-1748-CF9F-CD21-A6088C65E18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3" creationId="{172EBD57-30D9-24DB-3287-C46A50AF9E38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4" creationId="{B66C090D-6CA4-382A-A93D-0D6E22A059D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5" creationId="{95694444-7535-8E43-C282-54E4EC7FE0A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6" creationId="{32F31574-6206-8E00-3624-EFED9226CA3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7" creationId="{7C56C185-77B9-E1B4-4A73-239D86A6D7C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8" creationId="{4A000346-8063-B655-FDC0-8EC2E3921BF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19" creationId="{36256A9C-8183-CB2D-7E6D-36C2C6C6F8F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0" creationId="{A670EE7D-355D-4FF1-7AAE-4AC23524E60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1" creationId="{715D28A7-437F-E090-A8D4-2223A5F2E1B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2" creationId="{3A1D2F37-9356-FC4F-65A0-360F0863B49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3" creationId="{562E6D51-E5A4-5DE4-8328-6BAF5044C02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4" creationId="{754B3962-93C8-B27E-C499-4834A7D0291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5" creationId="{956657CB-CB48-6269-124C-FA6639176AC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6" creationId="{6915169A-6DDA-2383-ECED-76CDA8436B2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7" creationId="{4FA2D33E-F491-4356-EF82-7F7BE8E964A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8" creationId="{1E656778-23DA-4131-ADBB-25FDB897CA5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29" creationId="{6702BED4-8BF0-F41D-C22F-BCD4C03A983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0" creationId="{FAD66B32-672A-3925-85BB-CCFB27AA477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1" creationId="{42879511-D2EA-5218-8CD7-342E3E4C855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2" creationId="{D9129E62-CEA7-1D90-3F9C-0D29B10D804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3" creationId="{904606B4-FFE0-3D02-0221-8ADC02D2A78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4" creationId="{2B2A65FA-D754-DC7E-6BC5-2E9B57BDE398}"/>
          </ac:spMkLst>
        </pc:spChg>
        <pc:spChg chg="del mod topLvl">
          <ac:chgData name="Quy Luu" userId="3cc3f620fb72fdbf" providerId="LiveId" clId="{151F03D0-8B8C-4BD5-AF0F-B43ECFF60AFF}" dt="2023-01-27T00:15:21.456" v="142" actId="478"/>
          <ac:spMkLst>
            <pc:docMk/>
            <pc:sldMk cId="4202341094" sldId="258"/>
            <ac:spMk id="135" creationId="{5E474338-1500-7A5D-47EA-DD22D60147DF}"/>
          </ac:spMkLst>
        </pc:spChg>
        <pc:spChg chg="del mod topLvl">
          <ac:chgData name="Quy Luu" userId="3cc3f620fb72fdbf" providerId="LiveId" clId="{151F03D0-8B8C-4BD5-AF0F-B43ECFF60AFF}" dt="2023-01-27T00:15:18.304" v="141" actId="478"/>
          <ac:spMkLst>
            <pc:docMk/>
            <pc:sldMk cId="4202341094" sldId="258"/>
            <ac:spMk id="136" creationId="{C07DEE03-F0F0-D37A-992B-577EC705887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7" creationId="{3B5A213F-D897-A441-3DBE-D540C657D4E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8" creationId="{AB634DA7-A0AB-C137-C143-A05FF00431B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39" creationId="{43073B53-5A25-B868-761C-959819AB4C1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0" creationId="{D8EE7B5D-EB2B-8CA8-B389-1B6F05635153}"/>
          </ac:spMkLst>
        </pc:spChg>
        <pc:spChg chg="mod topLvl">
          <ac:chgData name="Quy Luu" userId="3cc3f620fb72fdbf" providerId="LiveId" clId="{151F03D0-8B8C-4BD5-AF0F-B43ECFF60AFF}" dt="2023-01-27T00:16:58.797" v="169" actId="20577"/>
          <ac:spMkLst>
            <pc:docMk/>
            <pc:sldMk cId="4202341094" sldId="258"/>
            <ac:spMk id="141" creationId="{364E6EE2-ADE1-01FF-8717-7FF1863CA61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2" creationId="{7747BB68-B78C-4213-56E4-40092960742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3" creationId="{FCEFCFE5-4217-32EF-A62C-DC2515845A2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4" creationId="{0A82711F-F508-6C04-BB69-A701C52840A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5" creationId="{9A96BC5B-79FB-7A6B-76D7-4496255CA2A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6" creationId="{D9EBC0AF-BA9E-B3C1-107B-CD56C2AAF83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7" creationId="{DF4769C7-8BCF-35CD-BAF6-D1FE85014288}"/>
          </ac:spMkLst>
        </pc:spChg>
        <pc:spChg chg="del mod topLvl">
          <ac:chgData name="Quy Luu" userId="3cc3f620fb72fdbf" providerId="LiveId" clId="{151F03D0-8B8C-4BD5-AF0F-B43ECFF60AFF}" dt="2023-01-27T00:15:25.918" v="143" actId="478"/>
          <ac:spMkLst>
            <pc:docMk/>
            <pc:sldMk cId="4202341094" sldId="258"/>
            <ac:spMk id="148" creationId="{85E3E443-6708-2C4E-4F75-26606BC799F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49" creationId="{B699EF4B-3993-D5A9-ABDE-6240DF03D5F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0" creationId="{E53A21A1-2CEA-BDF7-E6FE-6F14471D854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1" creationId="{0A1704E7-A4AA-9785-0F50-42D2C4555CB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2" creationId="{AF1B2FCD-1C1D-53CC-AF92-6D827BD5B44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3" creationId="{75023766-C5A8-9394-5019-BEB1B37B4E7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4" creationId="{6CCF002B-BC13-E0A2-9D5C-2F444E36457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5" creationId="{080F85E9-6C59-74B0-6408-21FEA6446429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6" creationId="{8443A30B-20FA-8E3C-15F1-874D010364C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7" creationId="{DCF6ED45-3829-593E-D7BE-99C037B168B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8" creationId="{5E297C83-B03A-768D-2C77-0151ED50598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59" creationId="{854B4600-FE4C-1A41-885A-7DC95096505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0" creationId="{87E432E9-0C8D-1B23-8A83-07147EBE6E2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1" creationId="{C352CAEF-FCE1-84C0-FD7F-AB0DDCB37DF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2" creationId="{8EE77CA1-66CA-B77D-32E3-37EF64CEA95F}"/>
          </ac:spMkLst>
        </pc:spChg>
        <pc:spChg chg="mod topLvl">
          <ac:chgData name="Quy Luu" userId="3cc3f620fb72fdbf" providerId="LiveId" clId="{151F03D0-8B8C-4BD5-AF0F-B43ECFF60AFF}" dt="2023-01-27T00:41:48.788" v="272" actId="20577"/>
          <ac:spMkLst>
            <pc:docMk/>
            <pc:sldMk cId="4202341094" sldId="258"/>
            <ac:spMk id="163" creationId="{CAAE09A0-BA87-AC6D-3407-443364D0ACD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4" creationId="{96C8B46B-B8E0-8501-5629-20714BA1A0F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5" creationId="{9345C04D-3266-0D24-5A6F-BEFF23DD995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6" creationId="{47274E5A-A57C-E744-8D61-2D750B9A00D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7" creationId="{13A89D8E-CFCF-9420-6709-F9901FA7B1EA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8" creationId="{4C7BE426-417B-C7E5-B594-AF012EA94C1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69" creationId="{E608718E-83BE-E0F6-97F1-43B9D1607AE4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70" creationId="{7E4D6A37-C29A-0F87-4FAB-82C0B0FE415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171" creationId="{00DD3819-02C9-E8C5-1AAF-A3F18994BB96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2" creationId="{BC4BCD35-7EBE-43E8-3595-EF029F20DF51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3" creationId="{629FF14D-C88A-CDFA-8982-0EE837C6839B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4" creationId="{08ABC9F7-7D85-4D2C-09D3-0EADEFD9CCFC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5" creationId="{3B3477A4-6BC4-F8B5-85DD-5F8548543FFE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6" creationId="{A6C2FFEA-5598-D2C2-3B2C-BCEBDAB69EC2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7" creationId="{ABEE6AE8-6F34-E71A-BCCA-15D555518259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8" creationId="{A0470D2A-6DC5-DDB1-375B-6642DB190B38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79" creationId="{4300FC58-3B3A-AE37-6098-95A991912E58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0" creationId="{866BA869-4DF3-5F85-6724-8FD40E39A551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1" creationId="{A1E16748-DD93-F032-276A-9A5A3EF53B61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2" creationId="{7474767C-4DBC-9BB9-830B-46D9646D3E2F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3" creationId="{8DD3F7BA-A4E8-C800-6AFB-A8974FFB4C6D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4" creationId="{C8B10DFB-9840-AF9D-1728-FCD1CB2545D7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5" creationId="{2E59A931-24CE-5D52-192E-EBDEEF680FEB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6" creationId="{35800938-E7C0-D9F7-050C-440C366A7F9C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187" creationId="{4E6D5406-5A68-6ADC-74D9-1033FA11A44C}"/>
          </ac:spMkLst>
        </pc:spChg>
        <pc:spChg chg="del mod topLvl">
          <ac:chgData name="Quy Luu" userId="3cc3f620fb72fdbf" providerId="LiveId" clId="{151F03D0-8B8C-4BD5-AF0F-B43ECFF60AFF}" dt="2023-01-27T00:16:43.534" v="168" actId="478"/>
          <ac:spMkLst>
            <pc:docMk/>
            <pc:sldMk cId="4202341094" sldId="258"/>
            <ac:spMk id="188" creationId="{4B61B60F-3161-3E11-159E-C7A1A1D316EB}"/>
          </ac:spMkLst>
        </pc:spChg>
        <pc:spChg chg="del mod topLvl">
          <ac:chgData name="Quy Luu" userId="3cc3f620fb72fdbf" providerId="LiveId" clId="{151F03D0-8B8C-4BD5-AF0F-B43ECFF60AFF}" dt="2023-01-27T00:16:35.398" v="162" actId="478"/>
          <ac:spMkLst>
            <pc:docMk/>
            <pc:sldMk cId="4202341094" sldId="258"/>
            <ac:spMk id="189" creationId="{06C84913-46AD-C462-16CE-AA9C77EA67B0}"/>
          </ac:spMkLst>
        </pc:spChg>
        <pc:spChg chg="del mod topLvl">
          <ac:chgData name="Quy Luu" userId="3cc3f620fb72fdbf" providerId="LiveId" clId="{151F03D0-8B8C-4BD5-AF0F-B43ECFF60AFF}" dt="2023-01-27T00:16:42.030" v="167" actId="478"/>
          <ac:spMkLst>
            <pc:docMk/>
            <pc:sldMk cId="4202341094" sldId="258"/>
            <ac:spMk id="190" creationId="{8B9E66D9-EE41-4FCD-C160-31B54EEB0FF5}"/>
          </ac:spMkLst>
        </pc:spChg>
        <pc:spChg chg="del mod topLvl">
          <ac:chgData name="Quy Luu" userId="3cc3f620fb72fdbf" providerId="LiveId" clId="{151F03D0-8B8C-4BD5-AF0F-B43ECFF60AFF}" dt="2023-01-27T00:16:40.632" v="166" actId="478"/>
          <ac:spMkLst>
            <pc:docMk/>
            <pc:sldMk cId="4202341094" sldId="258"/>
            <ac:spMk id="191" creationId="{A5299BCE-BD2B-1711-F7AF-4A6CB0BC1623}"/>
          </ac:spMkLst>
        </pc:spChg>
        <pc:spChg chg="del mod topLvl">
          <ac:chgData name="Quy Luu" userId="3cc3f620fb72fdbf" providerId="LiveId" clId="{151F03D0-8B8C-4BD5-AF0F-B43ECFF60AFF}" dt="2023-01-27T00:16:30.287" v="158" actId="478"/>
          <ac:spMkLst>
            <pc:docMk/>
            <pc:sldMk cId="4202341094" sldId="258"/>
            <ac:spMk id="192" creationId="{7467183A-8B39-FB45-8464-EB90FBE580BC}"/>
          </ac:spMkLst>
        </pc:spChg>
        <pc:spChg chg="del mod topLvl">
          <ac:chgData name="Quy Luu" userId="3cc3f620fb72fdbf" providerId="LiveId" clId="{151F03D0-8B8C-4BD5-AF0F-B43ECFF60AFF}" dt="2023-01-27T00:16:36.654" v="163" actId="478"/>
          <ac:spMkLst>
            <pc:docMk/>
            <pc:sldMk cId="4202341094" sldId="258"/>
            <ac:spMk id="193" creationId="{73B5FEEC-F2DB-3865-7FCB-C84C10EF0AF8}"/>
          </ac:spMkLst>
        </pc:spChg>
        <pc:spChg chg="del mod topLvl">
          <ac:chgData name="Quy Luu" userId="3cc3f620fb72fdbf" providerId="LiveId" clId="{151F03D0-8B8C-4BD5-AF0F-B43ECFF60AFF}" dt="2023-01-27T00:15:39.952" v="150" actId="478"/>
          <ac:spMkLst>
            <pc:docMk/>
            <pc:sldMk cId="4202341094" sldId="258"/>
            <ac:spMk id="194" creationId="{0558FFC9-2A9D-9076-DFE3-C05E14A94E80}"/>
          </ac:spMkLst>
        </pc:spChg>
        <pc:spChg chg="del mod topLvl">
          <ac:chgData name="Quy Luu" userId="3cc3f620fb72fdbf" providerId="LiveId" clId="{151F03D0-8B8C-4BD5-AF0F-B43ECFF60AFF}" dt="2023-01-27T00:16:32.846" v="160" actId="478"/>
          <ac:spMkLst>
            <pc:docMk/>
            <pc:sldMk cId="4202341094" sldId="258"/>
            <ac:spMk id="195" creationId="{57D404D7-4175-A668-24AA-7D16748E301A}"/>
          </ac:spMkLst>
        </pc:spChg>
        <pc:spChg chg="del mod topLvl">
          <ac:chgData name="Quy Luu" userId="3cc3f620fb72fdbf" providerId="LiveId" clId="{151F03D0-8B8C-4BD5-AF0F-B43ECFF60AFF}" dt="2023-01-27T00:16:37.976" v="164" actId="478"/>
          <ac:spMkLst>
            <pc:docMk/>
            <pc:sldMk cId="4202341094" sldId="258"/>
            <ac:spMk id="196" creationId="{A1938BD2-AB05-6277-2145-804AD058D30A}"/>
          </ac:spMkLst>
        </pc:spChg>
        <pc:spChg chg="del mod topLvl">
          <ac:chgData name="Quy Luu" userId="3cc3f620fb72fdbf" providerId="LiveId" clId="{151F03D0-8B8C-4BD5-AF0F-B43ECFF60AFF}" dt="2023-01-27T00:16:39.358" v="165" actId="478"/>
          <ac:spMkLst>
            <pc:docMk/>
            <pc:sldMk cId="4202341094" sldId="258"/>
            <ac:spMk id="197" creationId="{2C72E65A-4665-4FED-D39E-CD7CB19BE3C6}"/>
          </ac:spMkLst>
        </pc:spChg>
        <pc:spChg chg="del mod topLvl">
          <ac:chgData name="Quy Luu" userId="3cc3f620fb72fdbf" providerId="LiveId" clId="{151F03D0-8B8C-4BD5-AF0F-B43ECFF60AFF}" dt="2023-01-27T00:16:31.518" v="159" actId="478"/>
          <ac:spMkLst>
            <pc:docMk/>
            <pc:sldMk cId="4202341094" sldId="258"/>
            <ac:spMk id="198" creationId="{22FD4F27-739A-53D5-BC96-3F98A8C1C35A}"/>
          </ac:spMkLst>
        </pc:spChg>
        <pc:spChg chg="del mod topLvl">
          <ac:chgData name="Quy Luu" userId="3cc3f620fb72fdbf" providerId="LiveId" clId="{151F03D0-8B8C-4BD5-AF0F-B43ECFF60AFF}" dt="2023-01-27T00:16:27.814" v="157" actId="478"/>
          <ac:spMkLst>
            <pc:docMk/>
            <pc:sldMk cId="4202341094" sldId="258"/>
            <ac:spMk id="199" creationId="{CB732344-FD1E-A774-E918-9341FED85EA8}"/>
          </ac:spMkLst>
        </pc:spChg>
        <pc:spChg chg="del mod topLvl">
          <ac:chgData name="Quy Luu" userId="3cc3f620fb72fdbf" providerId="LiveId" clId="{151F03D0-8B8C-4BD5-AF0F-B43ECFF60AFF}" dt="2023-01-27T00:16:26.606" v="156" actId="478"/>
          <ac:spMkLst>
            <pc:docMk/>
            <pc:sldMk cId="4202341094" sldId="258"/>
            <ac:spMk id="200" creationId="{64870BAC-A69F-67CF-2DED-02164E2A816F}"/>
          </ac:spMkLst>
        </pc:spChg>
        <pc:spChg chg="del mod topLvl">
          <ac:chgData name="Quy Luu" userId="3cc3f620fb72fdbf" providerId="LiveId" clId="{151F03D0-8B8C-4BD5-AF0F-B43ECFF60AFF}" dt="2023-01-27T00:16:24.977" v="155" actId="478"/>
          <ac:spMkLst>
            <pc:docMk/>
            <pc:sldMk cId="4202341094" sldId="258"/>
            <ac:spMk id="201" creationId="{76B0313F-319B-7951-C072-2DE2198713A7}"/>
          </ac:spMkLst>
        </pc:spChg>
        <pc:spChg chg="del mod topLvl">
          <ac:chgData name="Quy Luu" userId="3cc3f620fb72fdbf" providerId="LiveId" clId="{151F03D0-8B8C-4BD5-AF0F-B43ECFF60AFF}" dt="2023-01-27T00:16:34.094" v="161" actId="478"/>
          <ac:spMkLst>
            <pc:docMk/>
            <pc:sldMk cId="4202341094" sldId="258"/>
            <ac:spMk id="202" creationId="{1560E00F-7283-0C03-84BE-6A3AB7C4245D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3" creationId="{9F0F9C2F-6B25-795C-1077-56363654954C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4" creationId="{9BFA4271-597A-44D1-1ADA-EE0B7A5E2941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5" creationId="{BFF14D41-DE16-3768-DBF8-C48C41D723F7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6" creationId="{22356FC2-A015-BE80-03AB-488026D1485E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7" creationId="{F8785448-65BC-6A95-94D7-48909F8BE40E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8" creationId="{8404F6B9-D530-C25E-84BA-83889ADB4180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09" creationId="{865BB6CE-1618-056D-EAA8-90056AC2FC01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0" creationId="{6D650879-50B9-44F4-2E8D-97519A55FC83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1" creationId="{A42848FE-C040-3E30-6E22-2AB9FDD3D734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2" creationId="{C095A4EE-5A75-824B-1170-1B93807313EC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3" creationId="{103BC9B6-E655-E799-7D37-EF1232DDADBD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4" creationId="{C6A6C1B6-B435-DAF4-F7CF-4325867C7A57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5" creationId="{71B6516F-157A-CB3F-6836-5EE3C8A0ED24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6" creationId="{E2BB9C8C-B54F-2BDA-19CA-3BAA8E301034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7" creationId="{3C514F8C-7118-5E7A-EE31-65F189C17A62}"/>
          </ac:spMkLst>
        </pc:spChg>
        <pc:spChg chg="del mod topLvl">
          <ac:chgData name="Quy Luu" userId="3cc3f620fb72fdbf" providerId="LiveId" clId="{151F03D0-8B8C-4BD5-AF0F-B43ECFF60AFF}" dt="2023-01-27T00:12:40.413" v="140" actId="478"/>
          <ac:spMkLst>
            <pc:docMk/>
            <pc:sldMk cId="4202341094" sldId="258"/>
            <ac:spMk id="218" creationId="{8FBBB9C5-C92C-6AC7-7950-03834F6A173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19" creationId="{66B65838-AA27-CB6C-AB8B-DCA8B276DB08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0" creationId="{1C43D72F-708A-4FAB-81BD-D83AB4516477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1" creationId="{8C294F7C-233C-35BF-4A68-02EE5F5CB7F1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2" creationId="{C687EB55-3C43-8CA1-23C0-E390220C461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3" creationId="{7CE6D820-5DE5-156A-7958-1F215EEE6B5C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4" creationId="{2F2347A3-F023-3EFD-EAD3-05B049C90EF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5" creationId="{E6E86662-B69C-0251-0040-51B855CB70A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6" creationId="{FDD9E78A-A378-8C96-A55D-9944F25BD45B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7" creationId="{1DA11147-D247-6744-958D-FE5C1A6748D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8" creationId="{47586BB1-BBB3-3BBB-1EDE-36CD7C6BE193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29" creationId="{1C9A6D10-246B-A582-042B-32CA5E50352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0" creationId="{18C48BF6-3807-09C5-B9E4-62450B6FEF8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1" creationId="{C4F7DC7C-A842-3249-5D07-709A767A12E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2" creationId="{857080CC-7639-D056-F218-F3412C5B9432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3" creationId="{4752B453-D8F8-6CAE-91DA-2CDA8A5B308F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4" creationId="{9A8AC5A2-A919-7C7A-599E-1DB6B3C8EF45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5" creationId="{A009D368-4A8F-C8DF-F90D-099370A8AB5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6" creationId="{1F81AE31-4DB6-42BF-2C57-C6BBB2C1DA5D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7" creationId="{584D79F5-E64D-3878-4531-F21248DF1CC0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8" creationId="{506EBA3C-C606-D74F-C4AB-318B2710AC3E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39" creationId="{E59CC077-55CD-A2F9-91E9-0DD85BB97DA6}"/>
          </ac:spMkLst>
        </pc:spChg>
        <pc:spChg chg="mod topLvl">
          <ac:chgData name="Quy Luu" userId="3cc3f620fb72fdbf" providerId="LiveId" clId="{151F03D0-8B8C-4BD5-AF0F-B43ECFF60AFF}" dt="2023-01-27T00:15:56.095" v="154" actId="255"/>
          <ac:spMkLst>
            <pc:docMk/>
            <pc:sldMk cId="4202341094" sldId="258"/>
            <ac:spMk id="240" creationId="{7D0B518A-31AE-8928-00AD-4C618C454592}"/>
          </ac:spMkLst>
        </pc:spChg>
        <pc:spChg chg="add mod">
          <ac:chgData name="Quy Luu" userId="3cc3f620fb72fdbf" providerId="LiveId" clId="{151F03D0-8B8C-4BD5-AF0F-B43ECFF60AFF}" dt="2023-01-27T00:17:51.009" v="176" actId="20577"/>
          <ac:spMkLst>
            <pc:docMk/>
            <pc:sldMk cId="4202341094" sldId="258"/>
            <ac:spMk id="241" creationId="{86639F85-E355-FB0A-32B6-6501D0399998}"/>
          </ac:spMkLst>
        </pc:spChg>
        <pc:grpChg chg="mod">
          <ac:chgData name="Quy Luu" userId="3cc3f620fb72fdbf" providerId="LiveId" clId="{151F03D0-8B8C-4BD5-AF0F-B43ECFF60AFF}" dt="2023-01-27T00:12:16.696" v="132" actId="338"/>
          <ac:grpSpMkLst>
            <pc:docMk/>
            <pc:sldMk cId="4202341094" sldId="258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0:12:20.146" v="133" actId="165"/>
          <ac:grpSpMkLst>
            <pc:docMk/>
            <pc:sldMk cId="4202341094" sldId="258"/>
            <ac:grpSpMk id="6" creationId="{EFD92A66-885B-3BD8-CBBB-3EA342D5F38A}"/>
          </ac:grpSpMkLst>
        </pc:grpChg>
        <pc:grpChg chg="del mod topLvl">
          <ac:chgData name="Quy Luu" userId="3cc3f620fb72fdbf" providerId="LiveId" clId="{151F03D0-8B8C-4BD5-AF0F-B43ECFF60AFF}" dt="2023-01-27T00:12:24.224" v="134" actId="165"/>
          <ac:grpSpMkLst>
            <pc:docMk/>
            <pc:sldMk cId="4202341094" sldId="258"/>
            <ac:grpSpMk id="8" creationId="{466AD88F-5146-4CBE-CCBC-3EA91C96AA80}"/>
          </ac:grpSpMkLst>
        </pc:grpChg>
        <pc:picChg chg="add del mod">
          <ac:chgData name="Quy Luu" userId="3cc3f620fb72fdbf" providerId="LiveId" clId="{151F03D0-8B8C-4BD5-AF0F-B43ECFF60AFF}" dt="2023-01-27T00:12:16.696" v="132" actId="338"/>
          <ac:picMkLst>
            <pc:docMk/>
            <pc:sldMk cId="4202341094" sldId="258"/>
            <ac:picMk id="5" creationId="{FC0C4740-83A9-A43A-49C2-159E30CA0A44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130776823" sldId="259"/>
        </pc:sldMkLst>
        <pc:spChg chg="del">
          <ac:chgData name="Quy Luu" userId="3cc3f620fb72fdbf" providerId="LiveId" clId="{151F03D0-8B8C-4BD5-AF0F-B43ECFF60AFF}" dt="2023-01-27T01:30:13.178" v="302" actId="478"/>
          <ac:spMkLst>
            <pc:docMk/>
            <pc:sldMk cId="130776823" sldId="259"/>
            <ac:spMk id="2" creationId="{B0646883-36CA-4FCB-59B9-EE63763A69EB}"/>
          </ac:spMkLst>
        </pc:spChg>
        <pc:spChg chg="del">
          <ac:chgData name="Quy Luu" userId="3cc3f620fb72fdbf" providerId="LiveId" clId="{151F03D0-8B8C-4BD5-AF0F-B43ECFF60AFF}" dt="2023-01-27T01:30:14.342" v="303" actId="478"/>
          <ac:spMkLst>
            <pc:docMk/>
            <pc:sldMk cId="130776823" sldId="259"/>
            <ac:spMk id="3" creationId="{01F475E8-98DB-683B-A791-998D78F44C21}"/>
          </ac:spMkLst>
        </pc:spChg>
        <pc:spChg chg="add mod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4" creationId="{85FE3C13-9A41-54CF-798A-E54BF79D82EF}"/>
          </ac:spMkLst>
        </pc:spChg>
        <pc:spChg chg="del mod topLvl">
          <ac:chgData name="Quy Luu" userId="3cc3f620fb72fdbf" providerId="LiveId" clId="{151F03D0-8B8C-4BD5-AF0F-B43ECFF60AFF}" dt="2023-01-27T01:32:26.449" v="315" actId="478"/>
          <ac:spMkLst>
            <pc:docMk/>
            <pc:sldMk cId="130776823" sldId="259"/>
            <ac:spMk id="8" creationId="{272FC9BC-218A-D59F-38AC-E8E0B245E74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" creationId="{152EB1DE-34D6-5866-2F5D-7ED7D757AF2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" creationId="{68AE4BB1-2595-D289-5207-61B7D4C92A5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" creationId="{ABFAE19B-0E7C-0144-58C4-86842850B9C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" creationId="{4CD28F9D-307F-DD58-EDA2-A24BC8FD85A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" creationId="{5CD97C11-1DB8-9050-5D0A-B01AC2C9724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" creationId="{20C79BFC-C8A8-C413-9B1F-7B4860A2892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" creationId="{B479059E-5942-0F7D-3E5D-EEB0270F90C1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17" creationId="{93B6D41C-0932-B711-2C25-A7D8794FB9A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8" creationId="{AE32BE9F-DF02-F874-BB56-4437486BD79D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19" creationId="{ED9F8257-ECA0-6654-63CA-05874366889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0" creationId="{92AD48C0-3B5E-7247-5B42-24DBB7B3AD62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21" creationId="{8C79A276-274E-1404-7261-38CD2E9B9EA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" creationId="{DB410E88-15F4-A705-019E-61EC5EF74F29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23" creationId="{33E31F38-4D12-AEB2-B830-41EC121B853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4" creationId="{78DD381A-AC1E-7703-9035-313F81DBA4E9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25" creationId="{3F64E5D6-A06E-7114-85D8-FFABD9F97AE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6" creationId="{9781E23B-B0C9-AD27-A9C9-0A2C4737D992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27" creationId="{CE62B4C1-611C-6DFF-ACC7-2548B4477EB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8" creationId="{8CF29F9D-82DA-FB18-88DF-5EC597F358F6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29" creationId="{008590F8-3F84-77F8-F6AC-206CBE4A4B0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30" creationId="{B741BAAF-F394-45AE-136C-D3ED8BD5DE7F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31" creationId="{41BBF253-C044-96AD-D8D9-ECA298B89A2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32" creationId="{86BA6380-A401-76E8-59DD-6EDCE35FA376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33" creationId="{F0A9C26E-DE40-A353-1CBA-F8C5166A4DF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34" creationId="{751989C7-446C-EBF8-1A7E-1A3579BF2E7D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35" creationId="{C46A4976-B342-1E33-1E3B-12F8E761916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36" creationId="{47820727-C5A1-76DC-DFFF-A9307B37E6D6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37" creationId="{83F077AD-858F-AE9D-0068-CFE848737C2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38" creationId="{E389F1EC-3F1E-1160-6CBF-97C245717A4F}"/>
          </ac:spMkLst>
        </pc:spChg>
        <pc:spChg chg="mod topLvl">
          <ac:chgData name="Quy Luu" userId="3cc3f620fb72fdbf" providerId="LiveId" clId="{151F03D0-8B8C-4BD5-AF0F-B43ECFF60AFF}" dt="2023-01-27T01:35:19.067" v="356" actId="255"/>
          <ac:spMkLst>
            <pc:docMk/>
            <pc:sldMk cId="130776823" sldId="259"/>
            <ac:spMk id="39" creationId="{BF2C07BB-C9E9-3230-A08C-878A55D36C4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40" creationId="{FA50A3EF-E25E-536C-8785-CFF662E8C34B}"/>
          </ac:spMkLst>
        </pc:spChg>
        <pc:spChg chg="del mod topLvl">
          <ac:chgData name="Quy Luu" userId="3cc3f620fb72fdbf" providerId="LiveId" clId="{151F03D0-8B8C-4BD5-AF0F-B43ECFF60AFF}" dt="2023-01-27T01:32:25.408" v="314" actId="478"/>
          <ac:spMkLst>
            <pc:docMk/>
            <pc:sldMk cId="130776823" sldId="259"/>
            <ac:spMk id="41" creationId="{4DFB0678-46EA-EE5B-EB1C-E71A5D5366C8}"/>
          </ac:spMkLst>
        </pc:spChg>
        <pc:spChg chg="del mod topLvl">
          <ac:chgData name="Quy Luu" userId="3cc3f620fb72fdbf" providerId="LiveId" clId="{151F03D0-8B8C-4BD5-AF0F-B43ECFF60AFF}" dt="2023-01-27T01:32:24.503" v="313" actId="478"/>
          <ac:spMkLst>
            <pc:docMk/>
            <pc:sldMk cId="130776823" sldId="259"/>
            <ac:spMk id="42" creationId="{B1BCEFB3-BBE4-1F14-6360-128E28EF5150}"/>
          </ac:spMkLst>
        </pc:spChg>
        <pc:spChg chg="del mod topLvl">
          <ac:chgData name="Quy Luu" userId="3cc3f620fb72fdbf" providerId="LiveId" clId="{151F03D0-8B8C-4BD5-AF0F-B43ECFF60AFF}" dt="2023-01-27T01:33:23.510" v="323" actId="478"/>
          <ac:spMkLst>
            <pc:docMk/>
            <pc:sldMk cId="130776823" sldId="259"/>
            <ac:spMk id="43" creationId="{7E02EB21-A76C-FCA9-2A0C-B26F3CD5A17B}"/>
          </ac:spMkLst>
        </pc:spChg>
        <pc:spChg chg="del mod topLvl">
          <ac:chgData name="Quy Luu" userId="3cc3f620fb72fdbf" providerId="LiveId" clId="{151F03D0-8B8C-4BD5-AF0F-B43ECFF60AFF}" dt="2023-01-27T01:33:17.425" v="321" actId="478"/>
          <ac:spMkLst>
            <pc:docMk/>
            <pc:sldMk cId="130776823" sldId="259"/>
            <ac:spMk id="44" creationId="{7A16B4DA-E2A7-7B8A-649D-D723610B92C0}"/>
          </ac:spMkLst>
        </pc:spChg>
        <pc:spChg chg="del mod topLvl">
          <ac:chgData name="Quy Luu" userId="3cc3f620fb72fdbf" providerId="LiveId" clId="{151F03D0-8B8C-4BD5-AF0F-B43ECFF60AFF}" dt="2023-01-27T01:32:27.838" v="316" actId="478"/>
          <ac:spMkLst>
            <pc:docMk/>
            <pc:sldMk cId="130776823" sldId="259"/>
            <ac:spMk id="45" creationId="{372D0774-150A-51C6-482A-D4EF5F824B5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46" creationId="{3AB412C5-D8AA-688A-3290-8C2F3F370226}"/>
          </ac:spMkLst>
        </pc:spChg>
        <pc:spChg chg="del mod topLvl">
          <ac:chgData name="Quy Luu" userId="3cc3f620fb72fdbf" providerId="LiveId" clId="{151F03D0-8B8C-4BD5-AF0F-B43ECFF60AFF}" dt="2023-01-27T01:32:40.231" v="318" actId="478"/>
          <ac:spMkLst>
            <pc:docMk/>
            <pc:sldMk cId="130776823" sldId="259"/>
            <ac:spMk id="47" creationId="{CF905824-F3C9-EED9-CC76-F0CC26E10B0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48" creationId="{2E22B615-4DB7-BB8D-172A-192413DE23B9}"/>
          </ac:spMkLst>
        </pc:spChg>
        <pc:spChg chg="del mod topLvl">
          <ac:chgData name="Quy Luu" userId="3cc3f620fb72fdbf" providerId="LiveId" clId="{151F03D0-8B8C-4BD5-AF0F-B43ECFF60AFF}" dt="2023-01-27T01:33:48.464" v="340" actId="478"/>
          <ac:spMkLst>
            <pc:docMk/>
            <pc:sldMk cId="130776823" sldId="259"/>
            <ac:spMk id="49" creationId="{62A6411F-00D3-B840-FD90-46554AA7CC13}"/>
          </ac:spMkLst>
        </pc:spChg>
        <pc:spChg chg="del mod topLvl">
          <ac:chgData name="Quy Luu" userId="3cc3f620fb72fdbf" providerId="LiveId" clId="{151F03D0-8B8C-4BD5-AF0F-B43ECFF60AFF}" dt="2023-01-27T01:33:45.378" v="339" actId="478"/>
          <ac:spMkLst>
            <pc:docMk/>
            <pc:sldMk cId="130776823" sldId="259"/>
            <ac:spMk id="50" creationId="{AF53DC26-C034-7E84-1CAD-D66ADE09019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1" creationId="{682F275C-0904-D6D3-09D4-9D374530004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2" creationId="{5451B2C4-071D-7C40-CA4D-A75EEE4328F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3" creationId="{78F96D9C-03AE-5D22-22B4-8DDFF40AEE0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4" creationId="{7FAA9500-1B8B-9964-4085-01D8A0E0B2F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5" creationId="{AB720CD2-15F8-2269-115B-D568716BB29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6" creationId="{EA30DE05-A416-2A36-E282-0FACA4A0C72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7" creationId="{AE8C8706-B32D-9860-CFAB-BCD5C3F8533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8" creationId="{5FFD630E-7CD4-2EDD-4A29-5B86FB4A569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59" creationId="{D54E6842-2FCF-3933-CCBC-762D2358A8E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0" creationId="{787A3C82-BBA6-B013-DEF0-52A964FBD2E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1" creationId="{00A4DA36-4F10-DCC3-0F8F-4DD3E5317C8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2" creationId="{55C3A2F9-5F20-F91F-2DA3-A6770C17E14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3" creationId="{A57AAFDB-0F3B-E114-204A-DAA89591D46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4" creationId="{ED7A3C30-7911-706D-85E4-5A54B4F4F3D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5" creationId="{7FDF9DB0-7E52-8F78-A839-F0E5EB91FC5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6" creationId="{796219AA-EA70-6714-C276-41CF7BBF0B4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7" creationId="{931B4C81-FBA2-0C87-A88E-5CAEE342FB4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8" creationId="{E4E6DCC3-44DA-3D59-DF56-B7F805BAADE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69" creationId="{E02ED5DF-DF64-A76E-5F54-6B24C1DF4D4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0" creationId="{461AA53D-0425-77A9-07D6-3A1E8C64EF7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1" creationId="{850DFBD4-DE64-EA74-EB70-C08A671CC94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2" creationId="{0E4E92A5-32C6-2C01-47D2-06F5910C0FD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3" creationId="{557577E0-CE57-55E9-FE8C-481E549C2C1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4" creationId="{C8AEC68C-F816-747E-F97E-6F2FEFAB04B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5" creationId="{E0E4BAF8-55F6-9E77-A2F4-D8CD23CEDCA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6" creationId="{5ABCCA19-6E30-3319-1502-4A088A6A1D8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7" creationId="{710DD4C5-84F3-BAD3-28A0-C8CA7D4A433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8" creationId="{318EC82F-4BF3-351A-ED81-6A1C759351B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79" creationId="{FF4D4837-5DB5-E5CB-49F5-0250620F20A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0" creationId="{650AFFB2-CB03-76AC-1E0B-0956CFFD4BC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1" creationId="{8823157E-D8C3-04A7-C233-FF172208E98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2" creationId="{10F5C7D0-5E93-B9BE-3B3D-7827D01799E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3" creationId="{8A8BCD67-E1D7-FD16-B5E1-D52199DF9AF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4" creationId="{45F2F3E5-CAB2-F2AF-4717-46560F25B87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5" creationId="{69944A77-4069-40DA-1E3A-939E12B7C34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6" creationId="{9026A8A0-F470-75ED-99AB-97800221462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7" creationId="{3C9EEF62-B61E-8348-6A79-09C0554BE79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8" creationId="{A2A2764F-3DB6-33C9-B865-C582E36F0D4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89" creationId="{92A13EAE-0D80-104C-1F94-99A24663115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0" creationId="{88FE4AD1-C053-3FA9-BFEE-606D26AED0D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1" creationId="{79AB354E-BDA7-4BC5-A82B-0B348BC4BEE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2" creationId="{46EEED69-9FF0-33AB-C473-68C78C97DE6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3" creationId="{E098C825-4105-9149-1495-DED6245B8EA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4" creationId="{3893427F-1400-CACD-C72A-D8359CF291A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5" creationId="{E1D94A5C-2782-65AB-E383-8FD143D158EA}"/>
          </ac:spMkLst>
        </pc:spChg>
        <pc:spChg chg="mod topLvl">
          <ac:chgData name="Quy Luu" userId="3cc3f620fb72fdbf" providerId="LiveId" clId="{151F03D0-8B8C-4BD5-AF0F-B43ECFF60AFF}" dt="2023-01-27T01:35:10.225" v="355" actId="14100"/>
          <ac:spMkLst>
            <pc:docMk/>
            <pc:sldMk cId="130776823" sldId="259"/>
            <ac:spMk id="96" creationId="{D6057536-ABD5-B8D0-730D-790F769093F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7" creationId="{4FA9D43C-37DB-F0BA-6FD6-BCFA9BD2A2F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8" creationId="{59EF6E0B-9035-9A0E-9BA1-38849DA1C2B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99" creationId="{7E8EA4C1-9DE6-8535-E3EA-CB4EB64537F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0" creationId="{D2E587F0-5ABE-4122-65F8-94E7E951C19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1" creationId="{2FD1CC8F-E528-AA7A-E009-523F885663D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2" creationId="{99A6A214-095B-D917-F0F1-FF46D104443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3" creationId="{B8C86C8F-9591-9F30-8FAF-2B3BCD7671C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4" creationId="{8BB1A562-2996-A8AA-3F1C-DEC3A253D8D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5" creationId="{D3A51F46-F9AB-48EB-BF1F-C05A0B99EC7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6" creationId="{FCCC42C7-A43D-14E9-C7BA-71852620C7A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7" creationId="{A064401D-A213-0CBB-F07A-4866293BDDD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8" creationId="{82D5687D-5F92-5EDE-AA64-ABAA3EC1F28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09" creationId="{4BBD6FAD-F164-45D8-962B-E4713ACAAD6D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0" creationId="{11D14113-2A13-2E6A-8EA9-D31E3AAE248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1" creationId="{2F75A362-6BB4-0CE6-5672-1B70599ACFE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2" creationId="{9E2C6A54-799D-293D-5F41-0464BF7D645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3" creationId="{EFA79F67-FE9D-7B51-4990-68907604777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4" creationId="{089C3BCE-68E8-A105-ED8B-2830A4D14D4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5" creationId="{A3F16B4B-6212-6168-D512-3B3D2B18D49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6" creationId="{7985BFAE-088D-3F75-6405-26986A8CCE8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7" creationId="{A6E3B8B3-BED2-BC98-FA93-9D5205DA6BB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8" creationId="{55D182AB-A95E-C5D2-CAB4-FC269F954B7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19" creationId="{D58B621E-244F-DD83-9B26-BA51DF2090A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0" creationId="{B3101E68-8E87-9A8B-22BA-D6B70B66A4C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1" creationId="{8A84AD19-E500-09D3-3C84-D43BBC01F88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2" creationId="{7CF4D1F5-9C8D-65FD-BF87-D63171FF2B1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3" creationId="{CA27CAFC-4BD2-236F-DBB7-5F83D18D76C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4" creationId="{BA0646D7-6AB3-5BDF-3E2A-35DDF4B98C0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5" creationId="{70982C58-275B-7839-C721-43101DA05B8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6" creationId="{3F18D6E7-7903-B3A2-174C-F3DE778CB15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7" creationId="{081A2845-CE9C-1E47-DAB8-720EEAB1DC9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8" creationId="{8D20A47F-0C7A-F58D-DA13-F58D36F42BD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29" creationId="{5C6BD383-13BA-48B7-2530-6CD9FC678EC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0" creationId="{83A2001D-C08A-FC7B-35AD-4F6D4ED22A9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1" creationId="{72432F0A-CC98-64DF-E633-EB0B1BADCEC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2" creationId="{64460572-568D-6ED2-B35A-A87E3AEE487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3" creationId="{CD36724B-E295-B5D4-5288-7E3EA46E83B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4" creationId="{A7B6F118-345B-BA9D-237A-AB15EC18E24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5" creationId="{24E06329-5BA0-B683-8535-3379C8B68A6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6" creationId="{A0A2CCDC-BD3F-8334-9ECB-87C97F7A7DC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7" creationId="{8D3C2738-ED75-1381-37D7-EA8E2D95FE8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8" creationId="{E3C7245E-FE30-658F-E350-8735CACA8ED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39" creationId="{E38EF5F1-CA24-E977-0007-BF7A257BB99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0" creationId="{9E485B48-87A3-C95D-F123-9D6C8351B0C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1" creationId="{7FF52773-CCE8-2CFE-D468-DDD67F68823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2" creationId="{859D53AD-E771-C3C5-E38D-ED9A1905918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3" creationId="{A904E68D-1613-D22A-6237-CDEE4C9AE61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4" creationId="{A00EFC92-F262-8A5E-5B6D-5CEB031DC84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5" creationId="{93CACB85-6ACF-4BDB-F7A7-AB229FF2723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6" creationId="{A7A57BD0-4C37-D7B7-A7ED-68651064021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7" creationId="{2296B385-6416-1F55-425A-5EA16FD0C98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8" creationId="{F20C05BD-DC20-3980-82A4-E6D747BD24E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49" creationId="{09231F24-8906-660A-9E2C-FEB8B0D13A3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0" creationId="{6F3CDAD3-9318-9A0B-5AC4-78D41B4C61D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1" creationId="{DB02BACC-915F-645C-21C0-F3700F228181}"/>
          </ac:spMkLst>
        </pc:spChg>
        <pc:spChg chg="del mod topLvl">
          <ac:chgData name="Quy Luu" userId="3cc3f620fb72fdbf" providerId="LiveId" clId="{151F03D0-8B8C-4BD5-AF0F-B43ECFF60AFF}" dt="2023-01-27T01:33:19.694" v="322" actId="478"/>
          <ac:spMkLst>
            <pc:docMk/>
            <pc:sldMk cId="130776823" sldId="259"/>
            <ac:spMk id="152" creationId="{D17C42C8-497C-91AF-D4EF-E7813BD627C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3" creationId="{C23D89DC-1A27-524E-1633-2D8C7CAC0FB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4" creationId="{ABDDAFD5-B8E3-98BA-2261-A85AF4767A1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5" creationId="{5D42E147-B6BE-6F31-3C79-0933520D9F1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6" creationId="{C9B0220A-A079-3D34-BA88-D3770027CC8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7" creationId="{9F7CC6DF-F386-D1CB-4CD8-C654682029B8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8" creationId="{DC3FA349-3955-2903-4C94-2FBE1392246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59" creationId="{A17B8033-021D-1D56-FD7F-9940DCF0D7A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0" creationId="{E6E98912-7BD3-326D-B9E1-D9D0D3A08DE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1" creationId="{E9980CD2-CAE6-36F5-0EEA-DFF93D98E411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2" creationId="{6B9B25CE-78E5-F88C-3A97-31C04409BF9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3" creationId="{1DFF3803-543B-431A-B6C6-1255D5A8B01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4" creationId="{E3991F44-C103-E9A8-D2D3-B4916AA6EA3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5" creationId="{4711E036-AB7D-D53B-16D8-075C946F551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6" creationId="{3D74226B-BE70-78D8-111D-0DB82176660F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7" creationId="{CD8D90E6-53F3-1534-5DE0-625FB394C76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8" creationId="{9E099B19-5ABB-5FD1-0D1B-F2F7AFD3E48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69" creationId="{D63D7041-CD93-92D2-65D5-202C8C65451D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170" creationId="{C390B28B-16F1-902D-0841-D261C47788E7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1" creationId="{3CB44BC8-FF11-BD3F-E8F2-C03601E274F6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2" creationId="{79C186A3-4BD6-0280-5E24-0FC2DCD16E18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3" creationId="{2204EBAE-298D-35EA-85D0-2B0DC94024FA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4" creationId="{0E0CB03E-FEC5-0C36-0A1C-898E3291DD51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5" creationId="{5533ECE4-FC34-0982-113D-2DFF97CEFB58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6" creationId="{551B7721-9E2D-3B40-0AF5-49D71411FBE1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7" creationId="{F1812150-903D-695E-C2F1-54560AAB7A55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8" creationId="{B2CECB41-0A5D-EAD5-C6A5-E44E22DB19EA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79" creationId="{EAB537BC-F8A3-6A50-8B3D-68D5B1488C31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0" creationId="{9B6B4F13-E59A-DB46-EC3F-B7449CA62A26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1" creationId="{9F49B6A2-5D19-1172-D500-4EE4A11A4CD9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2" creationId="{2ADDC9FE-B593-5F28-86CC-E28871C2464B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3" creationId="{6FE00B5F-28E9-A962-01E4-F7C4D71AB048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4" creationId="{4891EB80-E1C0-14A6-2FF0-E486DB37E01B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5" creationId="{98BECE97-C759-DB3A-6CA7-8CED0CBC4402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186" creationId="{359FF06A-593E-4193-66F5-1B9D8C1CECEC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87" creationId="{64CE16FC-A5DA-074F-31F2-732D6807AD87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88" creationId="{7E84CDC2-3F8E-4DB7-C910-BB50B0F5728A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89" creationId="{88934611-F16B-A0BF-A599-3F6E43415A7A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0" creationId="{2CEC3710-AF50-280B-C80D-24578D35379E}"/>
          </ac:spMkLst>
        </pc:spChg>
        <pc:spChg chg="del mod topLvl">
          <ac:chgData name="Quy Luu" userId="3cc3f620fb72fdbf" providerId="LiveId" clId="{151F03D0-8B8C-4BD5-AF0F-B43ECFF60AFF}" dt="2023-01-27T01:34:31.186" v="344" actId="21"/>
          <ac:spMkLst>
            <pc:docMk/>
            <pc:sldMk cId="130776823" sldId="259"/>
            <ac:spMk id="191" creationId="{357868F6-851B-8166-1D3D-C78D0430D1C3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2" creationId="{E1F942A6-AE22-E834-B02C-8D51B38CD2CB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3" creationId="{212CA5F0-8081-1C42-B2FF-708D1F1B7713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4" creationId="{A948F804-74CA-3D18-3835-2BBAD3888C06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5" creationId="{5426F769-059D-4491-983B-331D3CA27E9B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6" creationId="{C477A92F-778D-927D-F84C-3D313BFEA3AC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7" creationId="{96742027-4CC2-313E-E721-52FD981BECB1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8" creationId="{C7F4EA87-2B10-66BE-652B-BD1943CCBA20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199" creationId="{69F396CB-6D2A-9DF3-475D-C0B5A9E2D2D4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200" creationId="{F0FFFA39-28FB-89A2-0622-91E86A83D6F2}"/>
          </ac:spMkLst>
        </pc:spChg>
        <pc:spChg chg="del mod topLvl">
          <ac:chgData name="Quy Luu" userId="3cc3f620fb72fdbf" providerId="LiveId" clId="{151F03D0-8B8C-4BD5-AF0F-B43ECFF60AFF}" dt="2023-01-27T01:34:22.095" v="341" actId="478"/>
          <ac:spMkLst>
            <pc:docMk/>
            <pc:sldMk cId="130776823" sldId="259"/>
            <ac:spMk id="201" creationId="{72015273-4A5A-8875-09B3-AD4956A0E29E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2" creationId="{2E0908BA-482F-EE19-A600-FEBFEEFB8353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3" creationId="{7795DD15-4E0E-D4BF-5576-030A57148969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4" creationId="{8E37E80B-464B-D5B6-9C57-61772D832669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5" creationId="{3981B885-393C-6F3D-D43C-401BB374AEE8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6" creationId="{FBEF9BAF-2BD0-9BE2-223D-D98C72A7EF50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7" creationId="{E787D2C6-14DC-2AC3-296C-12526F59F2AA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8" creationId="{102693B3-DA9C-DF18-E032-057D7DD95ED5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09" creationId="{001FEDB7-194F-247F-EEBE-839805056C11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0" creationId="{3E2FBE9D-C024-F07E-4AC1-F84901C71ECD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1" creationId="{CF7ED28D-658E-44AF-DCE5-FE17003E2F54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2" creationId="{ED420ACF-855D-2E02-3B39-B0373466EDE1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3" creationId="{A587DE7C-B1C3-4E57-1E89-8B7096932C13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4" creationId="{601683DC-A1F8-66BA-99E4-60D9FB50B40D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5" creationId="{C5A63529-830A-C50A-6FCA-447F949AF413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6" creationId="{3FA08909-194E-E42C-CBAC-2559EDF50D23}"/>
          </ac:spMkLst>
        </pc:spChg>
        <pc:spChg chg="del mod topLvl">
          <ac:chgData name="Quy Luu" userId="3cc3f620fb72fdbf" providerId="LiveId" clId="{151F03D0-8B8C-4BD5-AF0F-B43ECFF60AFF}" dt="2023-01-27T01:32:34.184" v="317" actId="478"/>
          <ac:spMkLst>
            <pc:docMk/>
            <pc:sldMk cId="130776823" sldId="259"/>
            <ac:spMk id="217" creationId="{6BE02200-1C5C-E566-6A4A-98AC1477EEB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18" creationId="{0C63813E-36DD-2631-EBDD-365C736D459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19" creationId="{DC38A058-288C-0C78-76A4-B4B03572E27D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0" creationId="{8F2BEF4D-F49F-D374-D5A2-91A740FCA093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1" creationId="{2C7C2A1B-17F3-D93C-A469-D943E77AC349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2" creationId="{BC9A9CF3-51DA-B836-4581-71F02074CD82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3" creationId="{B39B760D-3735-2DF7-6C27-4280A5319C9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4" creationId="{654D98F6-AA4C-5CBC-7E73-8E710E508EC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5" creationId="{8DCF9EE0-C2A4-A359-FB15-E01B2ACE4FC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6" creationId="{3860C17B-68C6-4EF1-D5E1-D283BF68BA84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7" creationId="{73B282B2-C2AB-CD7D-D48B-2B0D41455E1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8" creationId="{DA2E153D-CC19-EE0F-C237-D74E839AA47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29" creationId="{83D077ED-F998-96E8-8EA6-752B5468152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0" creationId="{461BDCE5-3663-B41E-55F7-D0D73175CAAA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1" creationId="{15BB13B8-78A4-7DC9-2097-9BFF3DFFD93C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2" creationId="{43FF6163-2D4C-19E0-04BF-07A45AFBB607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3" creationId="{617B93EE-0954-61FB-E1CE-5E24A1FF5545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4" creationId="{AD48A60B-96BA-E79B-24F7-9B30E9D8C50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5" creationId="{1BBEE78C-CC5E-4BE7-6779-D9EAFA3885CB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6" creationId="{EF251DBF-F455-2517-62A3-9B335B5155A6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7" creationId="{98FCA6AD-9110-0CAA-0A35-1C84A275B58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8" creationId="{72027D98-FEE5-84B6-7E01-5EE515086C7E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39" creationId="{77D4DC8A-F123-69FA-83C2-BF9B177E5E80}"/>
          </ac:spMkLst>
        </pc:spChg>
        <pc:spChg chg="mod topLvl">
          <ac:chgData name="Quy Luu" userId="3cc3f620fb72fdbf" providerId="LiveId" clId="{151F03D0-8B8C-4BD5-AF0F-B43ECFF60AFF}" dt="2023-01-27T01:34:53.695" v="354" actId="2711"/>
          <ac:spMkLst>
            <pc:docMk/>
            <pc:sldMk cId="130776823" sldId="259"/>
            <ac:spMk id="240" creationId="{CC74B2F0-D55B-834B-85BA-2475446E7DBB}"/>
          </ac:spMkLst>
        </pc:spChg>
        <pc:grpChg chg="mod">
          <ac:chgData name="Quy Luu" userId="3cc3f620fb72fdbf" providerId="LiveId" clId="{151F03D0-8B8C-4BD5-AF0F-B43ECFF60AFF}" dt="2023-01-27T01:31:48.445" v="306" actId="338"/>
          <ac:grpSpMkLst>
            <pc:docMk/>
            <pc:sldMk cId="130776823" sldId="259"/>
            <ac:grpSpMk id="1" creationId="{00000000-0000-0000-0000-000000000000}"/>
          </ac:grpSpMkLst>
        </pc:grpChg>
        <pc:grpChg chg="add del mod">
          <ac:chgData name="Quy Luu" userId="3cc3f620fb72fdbf" providerId="LiveId" clId="{151F03D0-8B8C-4BD5-AF0F-B43ECFF60AFF}" dt="2023-01-27T01:32:12.063" v="311" actId="165"/>
          <ac:grpSpMkLst>
            <pc:docMk/>
            <pc:sldMk cId="130776823" sldId="259"/>
            <ac:grpSpMk id="7" creationId="{4CF7B057-1833-D38D-3CEE-EE066A2AC9C1}"/>
          </ac:grpSpMkLst>
        </pc:grpChg>
        <pc:grpChg chg="add del mod topLvl">
          <ac:chgData name="Quy Luu" userId="3cc3f620fb72fdbf" providerId="LiveId" clId="{151F03D0-8B8C-4BD5-AF0F-B43ECFF60AFF}" dt="2023-01-27T01:32:17.545" v="312" actId="165"/>
          <ac:grpSpMkLst>
            <pc:docMk/>
            <pc:sldMk cId="130776823" sldId="259"/>
            <ac:grpSpMk id="9" creationId="{9B07DEE3-EE9D-71BD-1C06-597F5D59D565}"/>
          </ac:grpSpMkLst>
        </pc:grpChg>
        <pc:picChg chg="add del mod">
          <ac:chgData name="Quy Luu" userId="3cc3f620fb72fdbf" providerId="LiveId" clId="{151F03D0-8B8C-4BD5-AF0F-B43ECFF60AFF}" dt="2023-01-27T01:31:48.445" v="306" actId="338"/>
          <ac:picMkLst>
            <pc:docMk/>
            <pc:sldMk cId="130776823" sldId="259"/>
            <ac:picMk id="6" creationId="{AB3428C1-0DA7-DB2F-A212-7BBC23BC511B}"/>
          </ac:picMkLst>
        </pc:picChg>
      </pc:sldChg>
      <pc:sldChg chg="delSp modSp new del mod">
        <pc:chgData name="Quy Luu" userId="3cc3f620fb72fdbf" providerId="LiveId" clId="{151F03D0-8B8C-4BD5-AF0F-B43ECFF60AFF}" dt="2023-01-27T01:29:07.859" v="301" actId="2696"/>
        <pc:sldMkLst>
          <pc:docMk/>
          <pc:sldMk cId="2870612236" sldId="260"/>
        </pc:sldMkLst>
        <pc:spChg chg="mod">
          <ac:chgData name="Quy Luu" userId="3cc3f620fb72fdbf" providerId="LiveId" clId="{151F03D0-8B8C-4BD5-AF0F-B43ECFF60AFF}" dt="2023-01-27T01:28:58.407" v="299" actId="20577"/>
          <ac:spMkLst>
            <pc:docMk/>
            <pc:sldMk cId="2870612236" sldId="260"/>
            <ac:spMk id="2" creationId="{5FFFA7E6-BBF9-BE54-D014-C443656154CE}"/>
          </ac:spMkLst>
        </pc:spChg>
        <pc:spChg chg="del">
          <ac:chgData name="Quy Luu" userId="3cc3f620fb72fdbf" providerId="LiveId" clId="{151F03D0-8B8C-4BD5-AF0F-B43ECFF60AFF}" dt="2023-01-27T01:29:02.489" v="300" actId="478"/>
          <ac:spMkLst>
            <pc:docMk/>
            <pc:sldMk cId="2870612236" sldId="260"/>
            <ac:spMk id="3" creationId="{6BE0CB2B-F5B3-31C0-FA61-51C9AAB4DC78}"/>
          </ac:spMkLst>
        </pc:sp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3403131987" sldId="260"/>
        </pc:sldMkLst>
        <pc:spChg chg="del">
          <ac:chgData name="Quy Luu" userId="3cc3f620fb72fdbf" providerId="LiveId" clId="{151F03D0-8B8C-4BD5-AF0F-B43ECFF60AFF}" dt="2023-01-27T01:35:45.377" v="358" actId="478"/>
          <ac:spMkLst>
            <pc:docMk/>
            <pc:sldMk cId="3403131987" sldId="260"/>
            <ac:spMk id="2" creationId="{C02C60BE-186B-52D7-9E27-D6291F402E25}"/>
          </ac:spMkLst>
        </pc:spChg>
        <pc:spChg chg="del">
          <ac:chgData name="Quy Luu" userId="3cc3f620fb72fdbf" providerId="LiveId" clId="{151F03D0-8B8C-4BD5-AF0F-B43ECFF60AFF}" dt="2023-01-27T01:35:46.889" v="359" actId="478"/>
          <ac:spMkLst>
            <pc:docMk/>
            <pc:sldMk cId="3403131987" sldId="260"/>
            <ac:spMk id="3" creationId="{7F2368BE-6FDE-9F19-6EF5-C2676F9CCEA9}"/>
          </ac:spMkLst>
        </pc:spChg>
        <pc:spChg chg="add mod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4" creationId="{BD989E5C-FE37-F619-4BA7-065D07A43FA4}"/>
          </ac:spMkLst>
        </pc:spChg>
        <pc:spChg chg="del mod topLvl">
          <ac:chgData name="Quy Luu" userId="3cc3f620fb72fdbf" providerId="LiveId" clId="{151F03D0-8B8C-4BD5-AF0F-B43ECFF60AFF}" dt="2023-01-27T01:36:25.429" v="368" actId="478"/>
          <ac:spMkLst>
            <pc:docMk/>
            <pc:sldMk cId="3403131987" sldId="260"/>
            <ac:spMk id="8" creationId="{2E00F054-5ADE-3026-4384-B9A5AF05B3F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" creationId="{FB65E0E4-2B88-EAEF-1496-E5F70010D07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" creationId="{19867B96-04DA-0330-88C0-2BE7AF57ECD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" creationId="{01995A6C-9D49-F85D-F8A0-9A950C4C6D7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" creationId="{7BCB3389-F166-6E7D-F0EA-2C8E9AFF3F5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" creationId="{8A2F184E-BC58-EC1A-7F84-3B49933C8753}"/>
          </ac:spMkLst>
        </pc:spChg>
        <pc:spChg chg="mod or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" creationId="{4C2CF48E-967C-3AF0-D820-4A9FE697947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" creationId="{B9D39E7E-7B1B-9101-A656-2FEEBE5ABCD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7" creationId="{5AB6194F-5052-1620-E85D-E3AB9E68431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8" creationId="{256506B3-92F3-A20A-35B4-426BEB55C24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9" creationId="{18837D2B-78FB-CEFA-C62F-C70D39AC249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0" creationId="{B4DEAC2C-0101-92A9-2B51-9B90968725B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1" creationId="{91909849-ADC4-4E40-F5C5-3BCD15DE98C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" creationId="{4A0570CD-64C1-F2E1-22A9-97D55E64FD8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" creationId="{C10C84C0-A28A-B006-45C2-51C6FE5566F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" creationId="{328ED25A-40A2-E231-9535-1D505E6E9F9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5" creationId="{D5208884-7FD1-1234-7546-E7A7DCCB0A6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6" creationId="{C8A1E6A6-ED37-1CED-C998-E5745C6DA59A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7" creationId="{CA4D4A55-B4B2-1A13-4667-6FED928DB81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8" creationId="{A8D31589-22AC-65E0-B93C-29D35476DDD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9" creationId="{DD276E72-84D2-F360-8CEB-3FF2198A115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0" creationId="{25B71C24-CDED-F66B-B354-8A99D890CB7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1" creationId="{037F2D6C-4DAC-363B-27F4-4B6E6995C1B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2" creationId="{D0592593-99D5-0DF4-E633-C31CF9C3C24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3" creationId="{A84B7F2D-06E9-1FD4-0772-D25FDE80E76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4" creationId="{39E5B8F4-249B-4808-FE72-F2A962B4D47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5" creationId="{8DB189C2-6BF1-587E-09FA-799E2CC35B5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6" creationId="{F103B29E-21F8-1455-ECC2-0CB0C085A41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7" creationId="{7CDBEA7A-9378-AA26-FE1B-70DC7A3E618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8" creationId="{A1BC07AF-BDA2-0B26-D46D-A6CEF391462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39" creationId="{5EE3E146-0525-A674-2E28-3977E4CC90C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40" creationId="{9F110A34-0557-40DC-5E3B-B27CA38948C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41" creationId="{FA81BFB7-9C3F-F69C-38AD-FA7EFF2CBE0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42" creationId="{4FF526A1-E7A4-84F1-5E85-1739CA0C1073}"/>
          </ac:spMkLst>
        </pc:spChg>
        <pc:spChg chg="del mod topLvl">
          <ac:chgData name="Quy Luu" userId="3cc3f620fb72fdbf" providerId="LiveId" clId="{151F03D0-8B8C-4BD5-AF0F-B43ECFF60AFF}" dt="2023-01-27T01:36:24.621" v="367" actId="478"/>
          <ac:spMkLst>
            <pc:docMk/>
            <pc:sldMk cId="3403131987" sldId="260"/>
            <ac:spMk id="43" creationId="{AC8DF5BE-99E7-5060-6C8E-C191D10B6576}"/>
          </ac:spMkLst>
        </pc:spChg>
        <pc:spChg chg="del mod topLvl">
          <ac:chgData name="Quy Luu" userId="3cc3f620fb72fdbf" providerId="LiveId" clId="{151F03D0-8B8C-4BD5-AF0F-B43ECFF60AFF}" dt="2023-01-27T01:36:23.942" v="366" actId="478"/>
          <ac:spMkLst>
            <pc:docMk/>
            <pc:sldMk cId="3403131987" sldId="260"/>
            <ac:spMk id="44" creationId="{1405611B-D072-B639-1C03-F935211CB3E1}"/>
          </ac:spMkLst>
        </pc:spChg>
        <pc:spChg chg="del mod topLvl">
          <ac:chgData name="Quy Luu" userId="3cc3f620fb72fdbf" providerId="LiveId" clId="{151F03D0-8B8C-4BD5-AF0F-B43ECFF60AFF}" dt="2023-01-27T01:36:23.232" v="365" actId="478"/>
          <ac:spMkLst>
            <pc:docMk/>
            <pc:sldMk cId="3403131987" sldId="260"/>
            <ac:spMk id="45" creationId="{0833EF79-CB74-F53B-8915-9AFF3EB5FE6C}"/>
          </ac:spMkLst>
        </pc:spChg>
        <pc:spChg chg="del mod topLvl">
          <ac:chgData name="Quy Luu" userId="3cc3f620fb72fdbf" providerId="LiveId" clId="{151F03D0-8B8C-4BD5-AF0F-B43ECFF60AFF}" dt="2023-01-27T01:36:28.537" v="370" actId="478"/>
          <ac:spMkLst>
            <pc:docMk/>
            <pc:sldMk cId="3403131987" sldId="260"/>
            <ac:spMk id="46" creationId="{66F4EC49-54D6-040F-5192-206D4E31EB48}"/>
          </ac:spMkLst>
        </pc:spChg>
        <pc:spChg chg="del mod topLvl">
          <ac:chgData name="Quy Luu" userId="3cc3f620fb72fdbf" providerId="LiveId" clId="{151F03D0-8B8C-4BD5-AF0F-B43ECFF60AFF}" dt="2023-01-27T01:36:27.007" v="369" actId="478"/>
          <ac:spMkLst>
            <pc:docMk/>
            <pc:sldMk cId="3403131987" sldId="260"/>
            <ac:spMk id="47" creationId="{1F3B0F42-9A61-0DB1-A2C0-73EFAFF672B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48" creationId="{BE5E4FF2-9D51-8C35-0966-394D8319F843}"/>
          </ac:spMkLst>
        </pc:spChg>
        <pc:spChg chg="del mod topLvl">
          <ac:chgData name="Quy Luu" userId="3cc3f620fb72fdbf" providerId="LiveId" clId="{151F03D0-8B8C-4BD5-AF0F-B43ECFF60AFF}" dt="2023-01-27T01:36:34.895" v="372" actId="478"/>
          <ac:spMkLst>
            <pc:docMk/>
            <pc:sldMk cId="3403131987" sldId="260"/>
            <ac:spMk id="49" creationId="{087A46FF-A0DF-76E3-89B5-523E9372638C}"/>
          </ac:spMkLst>
        </pc:spChg>
        <pc:spChg chg="del mod topLvl">
          <ac:chgData name="Quy Luu" userId="3cc3f620fb72fdbf" providerId="LiveId" clId="{151F03D0-8B8C-4BD5-AF0F-B43ECFF60AFF}" dt="2023-01-27T01:37:39.160" v="400" actId="478"/>
          <ac:spMkLst>
            <pc:docMk/>
            <pc:sldMk cId="3403131987" sldId="260"/>
            <ac:spMk id="50" creationId="{90739AD9-F511-56E7-AD5E-9D85FADB4C72}"/>
          </ac:spMkLst>
        </pc:spChg>
        <pc:spChg chg="del mod topLvl">
          <ac:chgData name="Quy Luu" userId="3cc3f620fb72fdbf" providerId="LiveId" clId="{151F03D0-8B8C-4BD5-AF0F-B43ECFF60AFF}" dt="2023-01-27T01:37:49.583" v="402" actId="478"/>
          <ac:spMkLst>
            <pc:docMk/>
            <pc:sldMk cId="3403131987" sldId="260"/>
            <ac:spMk id="51" creationId="{AFE40E68-E6B7-368A-1DD7-369FAD27130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2" creationId="{B349A4FD-5EF4-2AE0-4199-29704872AE8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3" creationId="{D0437FD6-6C4E-F27F-0E78-E8C48601E27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4" creationId="{5566DCAA-88D0-F5BB-F347-27882C41950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5" creationId="{0F12B1F9-FA34-EE05-A3A7-770D6E30086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6" creationId="{256C7106-CCD6-3BD6-D1F5-2BC048FA3C5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7" creationId="{1AD25F0F-5B20-B64B-D166-DDF7A1E9B6D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8" creationId="{C5FFC074-96E5-96F9-9C12-678972CEBA1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59" creationId="{555D4313-8252-20A1-02F5-FFD25B1E130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0" creationId="{0735A792-910B-E8E7-BE9C-E8823A89E27A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1" creationId="{1BDF2961-FA39-9AA0-453F-43BAE59CDF9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2" creationId="{14BD6ED7-F43F-B98F-2F5E-6C6B7913957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3" creationId="{EB41780E-FEFE-7FB5-C6A4-73DB6C42951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4" creationId="{2599AF9C-11D4-B929-A359-F879F008B14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5" creationId="{F1F063F4-228A-EC0E-6C35-0DFCAA4A781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6" creationId="{A04F432A-B429-0C24-7C79-7C29ABA2B62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7" creationId="{CC580D1E-E94E-9245-D454-6A98BC29A9A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8" creationId="{EDC4D20B-4825-7130-A8C0-8E44C706AEA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69" creationId="{EA8EBD23-F1C5-8885-9547-164D6759415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0" creationId="{DBCC48CB-8158-F455-1FE8-8E65F908C27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1" creationId="{3A4042E4-D5DD-2093-2459-B8324A7CFDB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2" creationId="{6DD6DA65-DE49-CE42-16A4-23043605E28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3" creationId="{5B9154EB-B3C0-7C6A-055F-1B13ED7DC7B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4" creationId="{2652717B-F549-771F-FD8F-175131BB0EF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5" creationId="{9B26E709-C69B-CFAF-3F2A-371BD9AC81A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6" creationId="{586D9334-B394-5E64-276D-571C9F462AA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7" creationId="{3DF4D5D9-0390-B7C6-7458-AD6D3651B28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8" creationId="{B2F695AB-56B5-7277-42B7-93F3700E672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79" creationId="{71D3229E-7CDA-B4F6-5705-C4B83A533DF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0" creationId="{48D3FA82-E80F-2102-D176-9E31EB0935C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1" creationId="{AA5B3DA0-4E1F-4B23-B220-9B98FC7C098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2" creationId="{5D0265BB-CD21-BD7F-47E0-FDC433AE388A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3" creationId="{4F9EC5FD-9D70-F506-F8DB-B7BE77400F0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4" creationId="{421CAC89-3D38-B94B-EF9B-1039A44AF09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5" creationId="{359C1E98-C122-0928-A57F-4E063B5C6DE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6" creationId="{1DFBABB1-7225-A915-1A20-B74490EA47A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7" creationId="{16CC87C7-A18A-76F9-1543-99714E3EB96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8" creationId="{7DD824D8-3C20-DC55-D924-C9A3DBCEA80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89" creationId="{8F3C5FAC-73EA-6FBE-5158-7B2993C06E4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0" creationId="{FF6792D5-6378-D637-8E63-888ACAFB523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1" creationId="{B90A3B14-D249-C2B6-24A0-20CDC3B67D6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2" creationId="{6C6BCAEF-CE29-465D-51DC-0507FEF43CC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3" creationId="{C298E6B6-DBD1-7BD7-3662-0EEEDA9B906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4" creationId="{BCA41D6B-3C08-5DA2-F576-C5531A27230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5" creationId="{46E15E1D-39B9-3D77-D399-D054583DA3C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6" creationId="{11BD25A5-BB74-FF07-F527-627D08EFC9C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7" creationId="{B561DE45-B428-CF91-7A01-B5DE0827B8B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8" creationId="{1A4252B7-7B9A-17D9-96D4-A918ECE1E5B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99" creationId="{E307E9DE-0DFE-A37A-31D3-30087E88852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0" creationId="{A4FCE734-CB87-54FF-BED1-E4EE3FF6D5A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1" creationId="{DEC37B26-3D69-EEEF-629E-BAC6AAA03D6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2" creationId="{C9846CB9-AC84-B383-972B-EB4B2E4BF9F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3" creationId="{CADE294C-9E1B-3FF6-3931-18498A8B156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4" creationId="{14D170E6-18C9-D518-E059-DC60773D46E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5" creationId="{317499A4-CA52-4B3E-CDED-BDC4F84040E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6" creationId="{9ABF845A-6411-9A5D-EB7D-AAF14C0E993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7" creationId="{EBC881BC-1600-50C4-BA68-1FAEB86BF94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8" creationId="{16D5416E-1A5B-3E34-EBB5-8091251B0B9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09" creationId="{EAB1F3FA-5CD3-7677-740D-37D4928E523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0" creationId="{70F9AB16-F75E-A88B-6277-C1760DB9745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1" creationId="{0C15349C-0C26-5DF5-C441-1508B468CB9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2" creationId="{7DDA0628-0260-EFB7-8BB0-1B6F3DAD68B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3" creationId="{37917884-7F03-257B-0B91-5D514D0FE2C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4" creationId="{47055641-B3B7-B3D3-C44E-FED1B0F9167A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5" creationId="{9CD2DFDB-E651-F218-0BA4-BC78EF856A8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6" creationId="{3843A6D6-A2D6-6AF3-C84A-7D46CBA9216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7" creationId="{888D6E13-0E37-B3F0-3DAA-2CF30D90A39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8" creationId="{7499105A-8AAA-72B1-59BC-A25A1CC1E6F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19" creationId="{9E1F9115-28E6-CC35-B120-B864D3A72A0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0" creationId="{3EDD39EA-0751-664C-B587-B57F6843BCE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1" creationId="{85942C03-6C0B-B9BD-7ECC-77092A62F29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2" creationId="{89EF15AF-00A5-01AB-FEE6-F7EF85F3E4A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3" creationId="{D1E727BD-D08C-AC84-5549-B5FD43EADB6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4" creationId="{CDC946D2-DB91-8A78-2C0D-E99A522156B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5" creationId="{891D050D-A75E-09E0-2481-CC178B21CB1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6" creationId="{B847ECAB-8F1E-C8E2-6931-A31CD8311A3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7" creationId="{07C953BC-EECD-1CC9-14C2-5BEC2DDDE1A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8" creationId="{C011049B-3530-E957-F2C1-649799B9BB4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29" creationId="{75C4005C-5032-D0A6-CC15-98E01F4BB85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0" creationId="{8F22380E-A7FF-204F-982F-7EA10DB9962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1" creationId="{AAC6C38B-2CEE-9C62-9AFC-0F66AC0BC7E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2" creationId="{12E5FCE1-B692-11BA-0804-069AB69EACB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3" creationId="{3A211BA7-5D5E-8D38-0DB3-3AD6E6E1024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4" creationId="{D927761D-F6B6-8FC4-18AD-918CAFE7E8C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5" creationId="{3A8743B7-66DE-5CE8-5202-7A579D8AA42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6" creationId="{510DC0C3-9BCA-D174-A94B-254EF45F09D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37" creationId="{AE013206-457D-418B-E083-3735AFFF5FC6}"/>
          </ac:spMkLst>
        </pc:spChg>
        <pc:spChg chg="del mod topLvl">
          <ac:chgData name="Quy Luu" userId="3cc3f620fb72fdbf" providerId="LiveId" clId="{151F03D0-8B8C-4BD5-AF0F-B43ECFF60AFF}" dt="2023-01-27T01:38:08.027" v="405" actId="478"/>
          <ac:spMkLst>
            <pc:docMk/>
            <pc:sldMk cId="3403131987" sldId="260"/>
            <ac:spMk id="138" creationId="{9E81AA12-1D3F-DF3B-46AD-0D1E8B882FEF}"/>
          </ac:spMkLst>
        </pc:spChg>
        <pc:spChg chg="del mod topLvl">
          <ac:chgData name="Quy Luu" userId="3cc3f620fb72fdbf" providerId="LiveId" clId="{151F03D0-8B8C-4BD5-AF0F-B43ECFF60AFF}" dt="2023-01-27T01:38:04.735" v="404" actId="478"/>
          <ac:spMkLst>
            <pc:docMk/>
            <pc:sldMk cId="3403131987" sldId="260"/>
            <ac:spMk id="139" creationId="{5B20CE54-7D2F-1A8E-FD74-64BD6B35076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0" creationId="{069223EC-F456-47F2-E1BE-EEE61449008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1" creationId="{5D99B6B6-0E38-FB9A-3B5E-B08872BC668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2" creationId="{1659D19A-820D-2EA4-68A0-394086F78DE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3" creationId="{0E383DCA-3780-6D3B-67E5-8E056CC8296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4" creationId="{11CEF153-1813-D999-33F4-7FF76B2FF78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5" creationId="{E847A5DD-4FA6-CC97-FD74-B86AE30E255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6" creationId="{E2ABD499-BB03-B78B-20EF-2893BE439DC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7" creationId="{A6AE7027-D88A-F87C-1A35-6ECDD0F72E7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8" creationId="{6C1EA654-FB91-116C-0748-B8AD0312890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49" creationId="{7F851282-9053-D46C-2288-34ADB04D855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0" creationId="{F4E923F1-66A4-4906-E5C1-C4D91D4A277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1" creationId="{7075BA11-AC1D-93FD-0E27-5AA0F1F9F5A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2" creationId="{415FA353-A428-9F9E-05B2-6851E251481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3" creationId="{A38DC6AE-A0F3-D6D8-4C41-B6FF3B076C6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4" creationId="{0E7BC388-EA03-E496-9B13-C7617ED5FFD7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5" creationId="{26841375-8DEA-2FB8-6727-0C37C05FDF3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6" creationId="{7A6FC586-27A4-DD37-2CE1-B23E738EED7A}"/>
          </ac:spMkLst>
        </pc:spChg>
        <pc:spChg chg="del mod topLvl">
          <ac:chgData name="Quy Luu" userId="3cc3f620fb72fdbf" providerId="LiveId" clId="{151F03D0-8B8C-4BD5-AF0F-B43ECFF60AFF}" dt="2023-01-27T01:36:53.887" v="374" actId="478"/>
          <ac:spMkLst>
            <pc:docMk/>
            <pc:sldMk cId="3403131987" sldId="260"/>
            <ac:spMk id="157" creationId="{2C650C4C-3337-87A8-6CF3-82D89486B93F}"/>
          </ac:spMkLst>
        </pc:spChg>
        <pc:spChg chg="del mod topLvl">
          <ac:chgData name="Quy Luu" userId="3cc3f620fb72fdbf" providerId="LiveId" clId="{151F03D0-8B8C-4BD5-AF0F-B43ECFF60AFF}" dt="2023-01-27T01:36:55.512" v="375" actId="478"/>
          <ac:spMkLst>
            <pc:docMk/>
            <pc:sldMk cId="3403131987" sldId="260"/>
            <ac:spMk id="158" creationId="{AD1B72AF-0805-0F7E-4F14-E8315602025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59" creationId="{32399BF7-8E83-9E7C-5446-73EEDEF3ECB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0" creationId="{BE04F906-7B46-CB20-9DBF-F5672EBF127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1" creationId="{D4D2525E-C7FB-767C-2432-F71C176A42C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2" creationId="{82D6D0F1-6D2F-140A-951D-87459D9833F2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3" creationId="{3CACE3BB-2172-F8D6-2B38-3D08B7ABD0F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4" creationId="{C3C32AEB-85EC-C39C-2077-2A92F3508FD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5" creationId="{76253457-9161-13D5-5C64-2433AC2ABDC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6" creationId="{A4B64695-1011-885E-8D64-0F782F21889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7" creationId="{E32867A8-A14B-BD14-F506-18C27FAF31C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8" creationId="{D06DB03E-039E-CD71-6025-30E66F37246A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69" creationId="{B97C43FA-97D8-8247-703E-BF314C90331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70" creationId="{E2938290-6C2B-6EDB-46AC-2E554F02F30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71" creationId="{034384EF-EB1D-E404-2941-D5A395AEF41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72" creationId="{CAF9ECEF-6822-BBA4-28D5-25F4910529ED}"/>
          </ac:spMkLst>
        </pc:spChg>
        <pc:spChg chg="del mod topLvl">
          <ac:chgData name="Quy Luu" userId="3cc3f620fb72fdbf" providerId="LiveId" clId="{151F03D0-8B8C-4BD5-AF0F-B43ECFF60AFF}" dt="2023-01-27T01:36:59.558" v="377" actId="478"/>
          <ac:spMkLst>
            <pc:docMk/>
            <pc:sldMk cId="3403131987" sldId="260"/>
            <ac:spMk id="173" creationId="{ACC06FC3-8FE7-03E8-46E4-929AE0E46D5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174" creationId="{A4BE4D75-ED7F-E068-3AB5-363B7A131CEA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75" creationId="{71C7C9F9-15C8-B230-A9B1-95F236FBBA7D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76" creationId="{51F09D4C-51D7-012E-CDE2-DBE931D24125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77" creationId="{CE33F5A3-FC53-F710-8092-5DEB388F1FC3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78" creationId="{E4C625F7-F9EF-EE81-E7CB-A1A4A5678C4F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79" creationId="{C3C75359-7F99-8C4B-CA6D-3D892A80E39E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0" creationId="{45BA6AC3-F0E8-3793-7B26-94A7300ED74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1" creationId="{66B62DB9-0948-FDDC-37DE-824839AC0324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2" creationId="{33411215-DF4E-0C78-57A6-7CD3FD0AD831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3" creationId="{082AB10E-2430-CC27-4DB7-13C6F6D3FF98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4" creationId="{03A9F611-8F9A-F2B2-3222-19041CB3743E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5" creationId="{75724C9A-11B8-75AA-7A31-D93471386D70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6" creationId="{5F40FC6A-6466-A154-3848-A6DF7625E0B5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7" creationId="{20C7CFB5-3FBF-6D87-5F73-4252FC5EDBF1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8" creationId="{88F420C7-16BA-AE4D-397D-FF4F16BF8648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89" creationId="{48200702-8496-1A8F-FD2F-0340E943910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190" creationId="{7355F005-2B09-8E45-DCA8-0D333CC5311E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1" creationId="{CB6D48A7-5E8E-8215-0F7E-3DE54D0384F5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2" creationId="{A116F456-E1FB-D924-752E-7DD6450E87A3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3" creationId="{4305A4F3-400A-7C88-F6C4-5AA6A6DDDA2A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4" creationId="{1BB3A2BD-24AF-BF3D-6DF8-41A9D06A2CBD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5" creationId="{AC4D01F0-72F7-9520-F60C-AC16EB5AEEFE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6" creationId="{96712D48-F586-B468-230C-FC645868B482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7" creationId="{068DA156-2380-5A5D-1826-0892BDFD0A05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8" creationId="{244D74D5-FF7C-1F69-459B-73D53BDD93BD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199" creationId="{19F22013-1D37-8FE7-809C-AA3C6D22D194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200" creationId="{5FCFA9EA-F84A-53F8-5D41-0915D084CC24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201" creationId="{62318C8C-247C-A943-CA98-CCDD0C70EFB6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202" creationId="{CB429C0C-0F49-5B20-BA7C-BA868C66ED75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203" creationId="{ABFC49B8-C8B2-59F4-0705-B52C626F4315}"/>
          </ac:spMkLst>
        </pc:spChg>
        <pc:spChg chg="del mod topLvl">
          <ac:chgData name="Quy Luu" userId="3cc3f620fb72fdbf" providerId="LiveId" clId="{151F03D0-8B8C-4BD5-AF0F-B43ECFF60AFF}" dt="2023-01-27T01:36:57.399" v="376" actId="478"/>
          <ac:spMkLst>
            <pc:docMk/>
            <pc:sldMk cId="3403131987" sldId="260"/>
            <ac:spMk id="204" creationId="{C116FEB6-8398-830C-C54E-BF9814E45BA1}"/>
          </ac:spMkLst>
        </pc:spChg>
        <pc:spChg chg="del mod topLvl">
          <ac:chgData name="Quy Luu" userId="3cc3f620fb72fdbf" providerId="LiveId" clId="{151F03D0-8B8C-4BD5-AF0F-B43ECFF60AFF}" dt="2023-01-27T01:38:24.170" v="406" actId="478"/>
          <ac:spMkLst>
            <pc:docMk/>
            <pc:sldMk cId="3403131987" sldId="260"/>
            <ac:spMk id="205" creationId="{26DAAB85-6D28-7381-94CB-1147EACDFD4F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06" creationId="{18BC3690-4A55-80E8-A10A-856D75D378D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07" creationId="{6AD02357-12E2-C1F4-644F-474D96140655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08" creationId="{F1409E3D-6984-CDB9-1CC6-80878A06CA8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09" creationId="{27EF20C7-D72E-C8EA-B626-94770D3D3C48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0" creationId="{3BFE9581-9490-418E-C08A-007AC5AD2683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1" creationId="{7DDAEE2A-D7CE-AD1C-AB44-6BAF97D6F2E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2" creationId="{F65C9591-12C8-FE4F-59BA-F5C5C78ADECE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3" creationId="{B04AB068-DE37-47CB-1CA8-B8276BE6ED8D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4" creationId="{DDEA8B66-AA15-8778-D0E1-09D9F67D9DB7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5" creationId="{63608D5F-CA63-A7AF-4850-C23BAF2FCE8E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6" creationId="{DFEDBB5B-6588-A01A-A5A3-C7D63E9D3C13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7" creationId="{D18FB700-310E-918E-E77D-276E42412FFD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8" creationId="{27F77DF6-DACB-80ED-76BF-CC8DCA74F5C4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19" creationId="{5B9A3DB7-588C-9E81-3A38-AF43CC294348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20" creationId="{E52CA457-DBEB-CC72-72D1-81FEEF74FF95}"/>
          </ac:spMkLst>
        </pc:spChg>
        <pc:spChg chg="del mod topLvl">
          <ac:chgData name="Quy Luu" userId="3cc3f620fb72fdbf" providerId="LiveId" clId="{151F03D0-8B8C-4BD5-AF0F-B43ECFF60AFF}" dt="2023-01-27T01:36:31.799" v="371" actId="478"/>
          <ac:spMkLst>
            <pc:docMk/>
            <pc:sldMk cId="3403131987" sldId="260"/>
            <ac:spMk id="221" creationId="{45F6C601-2829-4D6A-B385-B48F160257C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2" creationId="{1B7F1E18-D18A-42AB-EDBD-5DFCCEB84F7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3" creationId="{B29A6071-C0CC-1FFD-11ED-3F7BE024D45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4" creationId="{E5390C2B-94C0-C18C-3996-D0077E17C7C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5" creationId="{D4B181E6-CC2E-F934-E19F-DCB0BA793311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6" creationId="{6AD6D8E8-EA7C-25B0-49D0-85D1F8F38739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7" creationId="{D3D6495A-E544-2DDB-D4C9-FF7DC66D39EB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8" creationId="{36D4CCF4-8FFB-668A-16E0-1FE1387443ED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29" creationId="{A10E34DD-5972-DAC5-5A72-21443F7A00A3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0" creationId="{1F1D56F4-D50F-D60B-00B5-25FB1CF790B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1" creationId="{6BA4F887-221A-8FF8-F787-33B66ABEE678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2" creationId="{5E1D3CE1-73A7-BE31-8A17-C2BE14EC602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3" creationId="{FB91A6A7-F847-0097-802B-BBEC23B81366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4" creationId="{8BDC662C-5D5F-77F6-A65D-E9E72B8673B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5" creationId="{5951745E-AE5B-D0B5-3DC2-8CE4AAC625F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6" creationId="{A5E9C82B-3F61-9066-F734-027A95E4C46F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7" creationId="{94328DDC-08FF-B6F9-4D9B-FFB9251C6E5E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8" creationId="{6E87719A-8B1D-45B5-C699-795270F57FD0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39" creationId="{258BA35E-984C-513C-3195-E510A4BB99FC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0" creationId="{2374ACFC-047D-CA7F-3F55-DA33FF8FB005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1" creationId="{C635DE03-72F5-8C9B-1F84-5AAD4E313414}"/>
          </ac:spMkLst>
        </pc:spChg>
        <pc:spChg chg="mod topLvl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2" creationId="{23102EC6-D859-BF09-4A85-3834479B84CF}"/>
          </ac:spMkLst>
        </pc:spChg>
        <pc:spChg chg="add mod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3" creationId="{E935192B-8371-5ED7-FAA6-77673D9D521C}"/>
          </ac:spMkLst>
        </pc:spChg>
        <pc:spChg chg="add mod">
          <ac:chgData name="Quy Luu" userId="3cc3f620fb72fdbf" providerId="LiveId" clId="{151F03D0-8B8C-4BD5-AF0F-B43ECFF60AFF}" dt="2023-01-27T01:38:39.043" v="408" actId="2711"/>
          <ac:spMkLst>
            <pc:docMk/>
            <pc:sldMk cId="3403131987" sldId="260"/>
            <ac:spMk id="244" creationId="{250FD954-E1DD-0B86-2C0A-63A24373E451}"/>
          </ac:spMkLst>
        </pc:spChg>
        <pc:grpChg chg="mod">
          <ac:chgData name="Quy Luu" userId="3cc3f620fb72fdbf" providerId="LiveId" clId="{151F03D0-8B8C-4BD5-AF0F-B43ECFF60AFF}" dt="2023-01-27T01:36:12.595" v="362" actId="338"/>
          <ac:grpSpMkLst>
            <pc:docMk/>
            <pc:sldMk cId="3403131987" sldId="260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1:36:15.889" v="363" actId="165"/>
          <ac:grpSpMkLst>
            <pc:docMk/>
            <pc:sldMk cId="3403131987" sldId="260"/>
            <ac:grpSpMk id="7" creationId="{A9ACE935-2BE3-D43C-39A1-EA1234B4029D}"/>
          </ac:grpSpMkLst>
        </pc:grpChg>
        <pc:grpChg chg="del mod topLvl">
          <ac:chgData name="Quy Luu" userId="3cc3f620fb72fdbf" providerId="LiveId" clId="{151F03D0-8B8C-4BD5-AF0F-B43ECFF60AFF}" dt="2023-01-27T01:36:20.458" v="364" actId="165"/>
          <ac:grpSpMkLst>
            <pc:docMk/>
            <pc:sldMk cId="3403131987" sldId="260"/>
            <ac:grpSpMk id="9" creationId="{679F5538-6EFB-EA86-088D-994D97554B89}"/>
          </ac:grpSpMkLst>
        </pc:grpChg>
        <pc:picChg chg="add del mod">
          <ac:chgData name="Quy Luu" userId="3cc3f620fb72fdbf" providerId="LiveId" clId="{151F03D0-8B8C-4BD5-AF0F-B43ECFF60AFF}" dt="2023-01-27T01:36:12.595" v="362" actId="338"/>
          <ac:picMkLst>
            <pc:docMk/>
            <pc:sldMk cId="3403131987" sldId="260"/>
            <ac:picMk id="6" creationId="{ECCD9DA1-2D17-EF9E-3470-ABFD145237B0}"/>
          </ac:picMkLst>
        </pc:picChg>
      </pc:sldChg>
      <pc:sldChg chg="addSp delSp modSp new del mod ord">
        <pc:chgData name="Quy Luu" userId="3cc3f620fb72fdbf" providerId="LiveId" clId="{151F03D0-8B8C-4BD5-AF0F-B43ECFF60AFF}" dt="2023-01-27T01:29:07.859" v="301" actId="2696"/>
        <pc:sldMkLst>
          <pc:docMk/>
          <pc:sldMk cId="1370525784" sldId="261"/>
        </pc:sldMkLst>
        <pc:spChg chg="del">
          <ac:chgData name="Quy Luu" userId="3cc3f620fb72fdbf" providerId="LiveId" clId="{151F03D0-8B8C-4BD5-AF0F-B43ECFF60AFF}" dt="2023-01-27T00:38:43.705" v="205" actId="478"/>
          <ac:spMkLst>
            <pc:docMk/>
            <pc:sldMk cId="1370525784" sldId="261"/>
            <ac:spMk id="2" creationId="{130BEC6F-F1CC-238A-D6F1-0F063156A771}"/>
          </ac:spMkLst>
        </pc:spChg>
        <pc:spChg chg="del">
          <ac:chgData name="Quy Luu" userId="3cc3f620fb72fdbf" providerId="LiveId" clId="{151F03D0-8B8C-4BD5-AF0F-B43ECFF60AFF}" dt="2023-01-27T00:38:45.150" v="206" actId="478"/>
          <ac:spMkLst>
            <pc:docMk/>
            <pc:sldMk cId="1370525784" sldId="261"/>
            <ac:spMk id="3" creationId="{517E34A7-1FCA-8EC8-C2AF-C490F2141333}"/>
          </ac:spMkLst>
        </pc:spChg>
        <pc:spChg chg="del mod topLvl">
          <ac:chgData name="Quy Luu" userId="3cc3f620fb72fdbf" providerId="LiveId" clId="{151F03D0-8B8C-4BD5-AF0F-B43ECFF60AFF}" dt="2023-01-27T00:39:10.134" v="213" actId="478"/>
          <ac:spMkLst>
            <pc:docMk/>
            <pc:sldMk cId="1370525784" sldId="261"/>
            <ac:spMk id="7" creationId="{0CC6FDE1-59FA-D786-DE25-0C7B187E2C87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" creationId="{D0BE812C-966C-F0B1-EDA9-0B3DD65A3A6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" creationId="{7697A969-A90C-7E04-276B-1F57FB3E0CAB}"/>
          </ac:spMkLst>
        </pc:spChg>
        <pc:spChg chg="mod topLvl">
          <ac:chgData name="Quy Luu" userId="3cc3f620fb72fdbf" providerId="LiveId" clId="{151F03D0-8B8C-4BD5-AF0F-B43ECFF60AFF}" dt="2023-01-27T00:40:58.485" v="247" actId="14100"/>
          <ac:spMkLst>
            <pc:docMk/>
            <pc:sldMk cId="1370525784" sldId="261"/>
            <ac:spMk id="11" creationId="{319CA57B-8616-4576-92BF-3C0F80B578E6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2" creationId="{49563EB7-B7ED-58E9-C16C-2EE5E1340466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3" creationId="{C6AFA0EA-6C45-094C-B0BB-0444966C8E12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4" creationId="{8E651671-B96D-89AB-CBB1-1D2AC82A74B3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5" creationId="{69BB6F1A-F78D-E261-77D7-A8B1B7C4963B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6" creationId="{111281DF-998A-2E6D-C2BE-88E2E4E58A04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7" creationId="{46A6C358-4895-2644-9460-AB4539CF33BF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8" creationId="{51495265-847B-D1CC-9E56-673D55614129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19" creationId="{B0C414D7-3687-D06D-CF5A-3B1B3723648E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0" creationId="{B6F9A74F-42AB-EB7A-4AF0-820CE8B90653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1" creationId="{B2E9DDCB-48D2-4EE7-7432-F31412CB4642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2" creationId="{B5754CBA-BC1F-353C-F022-CFCACE665FA6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3" creationId="{FD4A9685-0BE9-8D98-3C23-7991F71DBDED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4" creationId="{DE22240F-5F88-C185-8674-6AFC26CF781C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5" creationId="{C5D92261-6E29-0D94-A61E-F1C55B1C3059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6" creationId="{CE75F0F2-0FC7-5E12-D7E7-192E101B373A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7" creationId="{F70D18C4-C474-2302-BE24-B5BB12B9D62F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8" creationId="{142ADF48-2508-6882-5A03-7B8483E19074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29" creationId="{E615E3E9-9058-2991-D2C4-4F8294C64961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30" creationId="{91FBC8F2-5996-8F1A-756F-6A0ED89A7862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31" creationId="{D78647F4-7A3E-377C-B591-A0A6AED8C07B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32" creationId="{6B9561C7-4A98-4E87-5C51-19843D2892FD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33" creationId="{6A05EED2-1BF4-AD15-D3DD-ED6A9E8C7256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34" creationId="{C2EB71C9-4974-4EE4-9765-BDCD21BDEC1D}"/>
          </ac:spMkLst>
        </pc:spChg>
        <pc:spChg chg="del mod topLvl">
          <ac:chgData name="Quy Luu" userId="3cc3f620fb72fdbf" providerId="LiveId" clId="{151F03D0-8B8C-4BD5-AF0F-B43ECFF60AFF}" dt="2023-01-27T00:39:09.249" v="212" actId="478"/>
          <ac:spMkLst>
            <pc:docMk/>
            <pc:sldMk cId="1370525784" sldId="261"/>
            <ac:spMk id="35" creationId="{0C71AA9B-DEB0-DC75-78BD-BED369166290}"/>
          </ac:spMkLst>
        </pc:spChg>
        <pc:spChg chg="del mod topLvl">
          <ac:chgData name="Quy Luu" userId="3cc3f620fb72fdbf" providerId="LiveId" clId="{151F03D0-8B8C-4BD5-AF0F-B43ECFF60AFF}" dt="2023-01-27T00:39:08.595" v="211" actId="478"/>
          <ac:spMkLst>
            <pc:docMk/>
            <pc:sldMk cId="1370525784" sldId="261"/>
            <ac:spMk id="36" creationId="{FD14EF7C-0D13-7A67-5A6E-AE54EE1B0376}"/>
          </ac:spMkLst>
        </pc:spChg>
        <pc:spChg chg="del mod topLvl">
          <ac:chgData name="Quy Luu" userId="3cc3f620fb72fdbf" providerId="LiveId" clId="{151F03D0-8B8C-4BD5-AF0F-B43ECFF60AFF}" dt="2023-01-27T00:39:10.882" v="214" actId="478"/>
          <ac:spMkLst>
            <pc:docMk/>
            <pc:sldMk cId="1370525784" sldId="261"/>
            <ac:spMk id="37" creationId="{7E8987A7-E2AE-9D87-8E3E-DD3F188B39A0}"/>
          </ac:spMkLst>
        </pc:spChg>
        <pc:spChg chg="del mod topLvl">
          <ac:chgData name="Quy Luu" userId="3cc3f620fb72fdbf" providerId="LiveId" clId="{151F03D0-8B8C-4BD5-AF0F-B43ECFF60AFF}" dt="2023-01-27T00:39:15.068" v="217" actId="478"/>
          <ac:spMkLst>
            <pc:docMk/>
            <pc:sldMk cId="1370525784" sldId="261"/>
            <ac:spMk id="38" creationId="{61F7712A-29B0-8027-AFCC-2CD452E86DFC}"/>
          </ac:spMkLst>
        </pc:spChg>
        <pc:spChg chg="del mod topLvl">
          <ac:chgData name="Quy Luu" userId="3cc3f620fb72fdbf" providerId="LiveId" clId="{151F03D0-8B8C-4BD5-AF0F-B43ECFF60AFF}" dt="2023-01-27T00:39:12.370" v="215" actId="478"/>
          <ac:spMkLst>
            <pc:docMk/>
            <pc:sldMk cId="1370525784" sldId="261"/>
            <ac:spMk id="39" creationId="{C5193403-8247-E1B7-A440-65321FFC1391}"/>
          </ac:spMkLst>
        </pc:spChg>
        <pc:spChg chg="mod topLvl">
          <ac:chgData name="Quy Luu" userId="3cc3f620fb72fdbf" providerId="LiveId" clId="{151F03D0-8B8C-4BD5-AF0F-B43ECFF60AFF}" dt="2023-01-27T00:40:53.734" v="246" actId="14100"/>
          <ac:spMkLst>
            <pc:docMk/>
            <pc:sldMk cId="1370525784" sldId="261"/>
            <ac:spMk id="40" creationId="{A767BF67-BF09-C46E-9B66-6B95B456E17A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41" creationId="{75736C07-A854-2BFB-25BD-1FB17F7A91B6}"/>
          </ac:spMkLst>
        </pc:spChg>
        <pc:spChg chg="mod topLvl">
          <ac:chgData name="Quy Luu" userId="3cc3f620fb72fdbf" providerId="LiveId" clId="{151F03D0-8B8C-4BD5-AF0F-B43ECFF60AFF}" dt="2023-01-27T00:40:40.932" v="244" actId="1036"/>
          <ac:spMkLst>
            <pc:docMk/>
            <pc:sldMk cId="1370525784" sldId="261"/>
            <ac:spMk id="42" creationId="{7F07CF29-4516-9AFF-088A-995CD2BEFF24}"/>
          </ac:spMkLst>
        </pc:spChg>
        <pc:spChg chg="mod topLvl">
          <ac:chgData name="Quy Luu" userId="3cc3f620fb72fdbf" providerId="LiveId" clId="{151F03D0-8B8C-4BD5-AF0F-B43ECFF60AFF}" dt="2023-01-27T00:39:06.374" v="210" actId="165"/>
          <ac:spMkLst>
            <pc:docMk/>
            <pc:sldMk cId="1370525784" sldId="261"/>
            <ac:spMk id="43" creationId="{D238EB63-6CA5-4397-A9D6-ECB850E82320}"/>
          </ac:spMkLst>
        </pc:spChg>
        <pc:spChg chg="mod topLvl">
          <ac:chgData name="Quy Luu" userId="3cc3f620fb72fdbf" providerId="LiveId" clId="{151F03D0-8B8C-4BD5-AF0F-B43ECFF60AFF}" dt="2023-01-27T00:39:06.374" v="210" actId="165"/>
          <ac:spMkLst>
            <pc:docMk/>
            <pc:sldMk cId="1370525784" sldId="261"/>
            <ac:spMk id="44" creationId="{3AD073EB-3D76-03E5-D301-B87AFD87927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45" creationId="{97FA709D-FFB3-5EDB-CE1D-9498DE61E539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46" creationId="{EC15C7CB-3174-BDA3-A3CD-22F64C06CF2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47" creationId="{E25847CD-9475-8B04-1518-756619BC6E8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48" creationId="{B6D07642-219D-FCD5-DCC3-CAA44CF993F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49" creationId="{6633706F-8427-3C34-6539-1E84C11F502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0" creationId="{7116972F-C68C-404A-2FC8-102B96AFDD5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1" creationId="{D88A4837-09B2-B00B-6D8E-847532AE52A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2" creationId="{7771F151-8C08-B31D-961B-C3EDDD20FA2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3" creationId="{2B24452C-0518-87F5-AABF-0F35123EE53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4" creationId="{001A60EA-A178-74F9-187A-2163E6BFB50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5" creationId="{05AFDE00-D7B9-AB50-A023-E2D45CD0D4D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6" creationId="{B8682874-EE32-E2EF-BE31-5EC7DA069B6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7" creationId="{4D13EC32-07AE-B395-2984-F046291476F7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8" creationId="{DF4475C7-B1B2-6862-0E02-90AE019D09C3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59" creationId="{0D889AA4-EC13-B6A6-C495-D95441BF75E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0" creationId="{D366B964-8A53-F2CC-6D54-357A555A330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1" creationId="{051F8F2C-1EB9-044C-B49B-560A89B37BC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2" creationId="{73E74228-D7CF-2A72-480C-411C2B7702D7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3" creationId="{8D007B93-639E-6E60-9DFA-20510E94936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4" creationId="{9C31B2E7-2217-C741-1F15-7EB600B223B3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5" creationId="{DDF0B6AE-EA21-9453-3A4E-CE74A3AD3223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6" creationId="{B2580B31-AEEE-5B8C-9E35-F8A94EDD46D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7" creationId="{918BCDD1-0842-2C31-37B7-2A59323F1C2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8" creationId="{36665367-88D9-4EC7-A6DD-B06E0A552831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69" creationId="{A7EF33EC-2748-642C-F641-483EAC2EE9D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0" creationId="{55F697C0-AE06-0F8B-CD70-89C9C43BA27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1" creationId="{792BF3E7-A1DA-DBE6-7C68-168D5DB3B0B1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2" creationId="{35412215-A44A-76DE-3189-F2B21BA6F00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3" creationId="{113911AB-B23C-631C-F563-3099D3D6E1F1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4" creationId="{5BEB840E-D848-4057-527A-5E9FEA701BE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5" creationId="{2FA79514-F2D9-EFAA-2AE7-E3B4BE68715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6" creationId="{154F0870-7B2C-D1D9-5A1F-A89CD905D87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7" creationId="{CC342A3C-2A72-DB3D-DE5C-1C7C70D719C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8" creationId="{B28E6638-DAB8-71AC-140B-ACCC825C4408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79" creationId="{08407331-1390-66E4-AB06-12A84D5D5757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0" creationId="{06F3FC44-BC4B-3209-AC40-E5AD43ED904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1" creationId="{FE49BB4D-BF47-C1F5-A262-87AFF0BEF4D1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2" creationId="{75181BBD-F9CB-24FF-DD6F-28A50F1345D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3" creationId="{67A23165-FBA4-013A-E843-8BACB199F54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4" creationId="{EC78465F-BDBF-0A82-86D4-B68558B244F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5" creationId="{D265E2B4-B3BC-C3D7-041D-62C1C5B29D7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6" creationId="{5C9687E4-E85B-4DBE-20CA-D240547F0C3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7" creationId="{1F8F50C5-C29C-E160-B4F0-07434D2027F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88" creationId="{AA38CF10-6BB8-4345-A003-DADAEE461D14}"/>
          </ac:spMkLst>
        </pc:spChg>
        <pc:spChg chg="mod topLvl">
          <ac:chgData name="Quy Luu" userId="3cc3f620fb72fdbf" providerId="LiveId" clId="{151F03D0-8B8C-4BD5-AF0F-B43ECFF60AFF}" dt="2023-01-27T00:40:47.627" v="245" actId="14100"/>
          <ac:spMkLst>
            <pc:docMk/>
            <pc:sldMk cId="1370525784" sldId="261"/>
            <ac:spMk id="89" creationId="{FDE581D5-37E1-9B47-80D0-B97F343CDA5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0" creationId="{602BA948-DE78-0F30-08DB-90E8B294439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1" creationId="{24CE05AE-6F8D-D736-F7C1-FC4A57F0593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2" creationId="{42532E5D-FA92-638C-E41B-1A24BAF8324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3" creationId="{B1BA4BB2-885D-34CD-3B15-9236D844AC0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4" creationId="{34FDC52C-106B-7E14-FC01-0DF6EBD1814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5" creationId="{E4B2B028-D670-0C76-A5E4-F66FD9E719C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6" creationId="{B047A1C6-9810-B3B1-6814-1F54925F3B6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7" creationId="{9ECAFB26-2EEB-D9F4-B61C-610B3A62F4C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8" creationId="{FE66CF40-3A5C-CE03-A5B5-C4C1C73019D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99" creationId="{72DB2AB8-824F-E214-CD4B-5619722C8CB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0" creationId="{186AFF0F-E2A6-9053-8247-A96D0D5F4F6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1" creationId="{09395C5C-5568-4013-45D8-C8886477A90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2" creationId="{C323427E-8555-8CCD-8D42-8AB934D510D9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3" creationId="{6E95F547-319E-C28E-CDCB-D0A0498739F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4" creationId="{4C545952-E934-D20E-8435-CAAB330090E8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5" creationId="{EF004601-2F16-6194-19D5-88628482A8E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6" creationId="{DA6FF77D-4730-BBF5-346B-175256F868F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7" creationId="{536979B7-85E1-2D03-FF2C-D778451120C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8" creationId="{660CD519-9EEC-22D4-9CA7-B86E6E830DB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09" creationId="{678A3A3F-9915-6248-A082-341E133E9D5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0" creationId="{7593345E-7298-911E-A0AC-7C7D1765BEC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1" creationId="{6CB9891D-4161-4FF2-EF50-868D7A86229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2" creationId="{7B21811D-C645-C060-8C86-0F86C687762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3" creationId="{AB308BC0-5D5B-2BBE-46EC-C9B489C6F4A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4" creationId="{05B30993-E424-5042-B0F9-4015A9407428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5" creationId="{C10FF6BB-A481-99EB-8DD5-831A020CF0E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6" creationId="{078BFBEC-DBCC-226C-7524-32121447FCB8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7" creationId="{8331D699-93FB-87D3-AC2F-C4E99FBD1BA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8" creationId="{76D46AD6-A356-10EF-74C7-A480A457FC3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19" creationId="{230BA0A6-B1A3-EDC1-DD04-1C5A39A90DC1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0" creationId="{3220C726-85DA-C17D-E644-A2516AA8AE7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1" creationId="{CB5F5446-ED20-D8FB-B06A-768E9A610A8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2" creationId="{5C36FF0B-60F1-F048-0C57-3B2A4526F94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3" creationId="{2838AAD1-F033-342B-F23B-F5A96E0BA16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4" creationId="{2F6DB026-2E76-7C17-55E2-898CB3CBCCE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5" creationId="{0B43F382-766E-EE4F-23B4-D7BCC08C252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6" creationId="{E7B03C9D-0BCA-80F1-9137-7B81BB6ED11B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7" creationId="{F191E10E-C821-FF52-BA21-5D51145DC1B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8" creationId="{CBD46E4F-24BC-5D93-E391-FD7D5E1E582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29" creationId="{E3875E04-E36C-F462-A97F-EC99BDEFDD0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30" creationId="{43046862-C511-7222-AC32-9A18272D867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31" creationId="{4521ED2D-F4A5-252A-0D93-C39436CDA61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132" creationId="{F0DC8648-5340-C03F-1721-51FFEDE61E41}"/>
          </ac:spMkLst>
        </pc:spChg>
        <pc:spChg chg="mod topLvl">
          <ac:chgData name="Quy Luu" userId="3cc3f620fb72fdbf" providerId="LiveId" clId="{151F03D0-8B8C-4BD5-AF0F-B43ECFF60AFF}" dt="2023-01-27T00:40:20.611" v="227" actId="20577"/>
          <ac:spMkLst>
            <pc:docMk/>
            <pc:sldMk cId="1370525784" sldId="261"/>
            <ac:spMk id="133" creationId="{712A916D-F72A-2BA2-E799-6117DCAC8AC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4" creationId="{7B52D8C3-7654-461A-FA03-FFAE2F625C74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5" creationId="{355A60D5-03CF-4487-BD27-8E7743FEFD0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6" creationId="{F1622EFE-5176-F919-C257-BC7E4E996F21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7" creationId="{4320508A-0CBC-16B1-80D8-D17098C08352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8" creationId="{78141AC1-E776-6F8E-7724-53CDBE5743AB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39" creationId="{94631DD0-E37E-CF46-C13D-4D8E3782430C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0" creationId="{9DB092C7-917A-E640-5943-C52B95E6C178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1" creationId="{B5AC9D43-30EC-78C4-741A-CE11132076CE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2" creationId="{B7A2E350-0640-B388-6D99-004F42EF2B3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3" creationId="{D629C680-0BDB-A5B8-834A-3222CDA78837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4" creationId="{FD824256-75D2-D0AD-F743-2BA448629FBA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5" creationId="{2323389F-FA2D-7830-988B-5464F17F3C20}"/>
          </ac:spMkLst>
        </pc:spChg>
        <pc:spChg chg="del mod topLvl">
          <ac:chgData name="Quy Luu" userId="3cc3f620fb72fdbf" providerId="LiveId" clId="{151F03D0-8B8C-4BD5-AF0F-B43ECFF60AFF}" dt="2023-01-27T00:41:01.289" v="248" actId="478"/>
          <ac:spMkLst>
            <pc:docMk/>
            <pc:sldMk cId="1370525784" sldId="261"/>
            <ac:spMk id="146" creationId="{53089364-0197-0412-5E07-472DF0AC5016}"/>
          </ac:spMkLst>
        </pc:spChg>
        <pc:spChg chg="mod topLvl">
          <ac:chgData name="Quy Luu" userId="3cc3f620fb72fdbf" providerId="LiveId" clId="{151F03D0-8B8C-4BD5-AF0F-B43ECFF60AFF}" dt="2023-01-27T00:41:04.882" v="252" actId="20577"/>
          <ac:spMkLst>
            <pc:docMk/>
            <pc:sldMk cId="1370525784" sldId="261"/>
            <ac:spMk id="147" creationId="{4F66E400-6F03-3AA9-F4AC-D33103138334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8" creationId="{B03B2871-9FA6-C15E-0974-C69C5F8C79A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49" creationId="{AAC9495B-2BD7-7DEF-4D83-4154D214873D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0" creationId="{D344123A-73F8-78D3-9522-E7623C8322F5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1" creationId="{767E0D7E-C952-4958-AB90-DB389DBDACE1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2" creationId="{F8C1BC0E-A248-2DE7-A7CA-BBAED1C5B313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3" creationId="{FEB893C7-E941-5D9A-20F9-888445C1C30A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4" creationId="{C954B534-D63A-231D-7BB7-E6543FF64D1F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5" creationId="{159E1A54-0DF5-9979-D589-9DC98B752459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6" creationId="{F8FFCEF9-A3A8-7823-F36B-D1C1AD54542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7" creationId="{A83C6F89-85D2-02D2-AF59-48694B059986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8" creationId="{A5E3963D-7F2D-9A60-EA94-6F374FD8AA79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59" creationId="{5D9C8E81-4527-21CB-5656-B0CE387546DF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60" creationId="{94BA690B-2250-90FC-FBB9-60AF814D9F51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61" creationId="{805CCACE-AD06-E423-B171-F82DCF713677}"/>
          </ac:spMkLst>
        </pc:spChg>
        <pc:spChg chg="mod topLvl">
          <ac:chgData name="Quy Luu" userId="3cc3f620fb72fdbf" providerId="LiveId" clId="{151F03D0-8B8C-4BD5-AF0F-B43ECFF60AFF}" dt="2023-01-27T00:41:42.278" v="270" actId="20577"/>
          <ac:spMkLst>
            <pc:docMk/>
            <pc:sldMk cId="1370525784" sldId="261"/>
            <ac:spMk id="162" creationId="{20A59CCC-0000-299D-5F0C-C41DA42600E7}"/>
          </ac:spMkLst>
        </pc:spChg>
        <pc:spChg chg="mod topLvl">
          <ac:chgData name="Quy Luu" userId="3cc3f620fb72fdbf" providerId="LiveId" clId="{151F03D0-8B8C-4BD5-AF0F-B43ECFF60AFF}" dt="2023-01-27T00:39:47.222" v="221" actId="255"/>
          <ac:spMkLst>
            <pc:docMk/>
            <pc:sldMk cId="1370525784" sldId="261"/>
            <ac:spMk id="163" creationId="{7744FEED-D331-142B-65FB-5F72D6FF097C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4" creationId="{3CBBB3EF-917E-9F46-1857-AA029FEC4FA6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5" creationId="{E895625A-4E6E-1FE1-A899-878925DF52DD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6" creationId="{0304DAF9-A7F0-CEAD-6E6C-06AAD3589071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7" creationId="{1F962CD4-7A0A-98A6-3F20-D62B67AC500F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8" creationId="{154FB916-681B-A3EF-C53C-2662504C729A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69" creationId="{0216A25B-238F-9EA8-ACFF-18AEAF09E700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0" creationId="{37161C7F-E9E3-271B-D0CE-B1D88BCC0CCA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1" creationId="{F81202ED-7BC1-4229-B6DF-B4F6CFDEAF24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2" creationId="{4BE32D7D-E4A6-A7B1-224C-414B51C651CC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3" creationId="{827B638F-60E7-6D6F-A25C-8D57A3638386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4" creationId="{60B14991-E695-DF5A-5BFE-539181AC857A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5" creationId="{F79B58B5-F04E-6C17-95F2-869C9ADFF1CF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6" creationId="{4638C343-E3D9-0459-8544-6BD00F6CCEFF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7" creationId="{41EBC8DE-BE9E-893D-03F0-0937BC5A0E3E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8" creationId="{3D8E9897-1885-A64A-043C-3C0219393016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79" creationId="{124CC80A-6412-992B-7164-B286FC324F09}"/>
          </ac:spMkLst>
        </pc:spChg>
        <pc:spChg chg="del mod topLvl">
          <ac:chgData name="Quy Luu" userId="3cc3f620fb72fdbf" providerId="LiveId" clId="{151F03D0-8B8C-4BD5-AF0F-B43ECFF60AFF}" dt="2023-01-27T00:41:37.577" v="268" actId="478"/>
          <ac:spMkLst>
            <pc:docMk/>
            <pc:sldMk cId="1370525784" sldId="261"/>
            <ac:spMk id="180" creationId="{BC55CC99-98BE-AB31-29D1-4D48097BC629}"/>
          </ac:spMkLst>
        </pc:spChg>
        <pc:spChg chg="del mod topLvl">
          <ac:chgData name="Quy Luu" userId="3cc3f620fb72fdbf" providerId="LiveId" clId="{151F03D0-8B8C-4BD5-AF0F-B43ECFF60AFF}" dt="2023-01-27T00:41:35.722" v="267" actId="478"/>
          <ac:spMkLst>
            <pc:docMk/>
            <pc:sldMk cId="1370525784" sldId="261"/>
            <ac:spMk id="181" creationId="{ED1AB75C-FD94-2082-74EF-5E799AE805F5}"/>
          </ac:spMkLst>
        </pc:spChg>
        <pc:spChg chg="del mod topLvl">
          <ac:chgData name="Quy Luu" userId="3cc3f620fb72fdbf" providerId="LiveId" clId="{151F03D0-8B8C-4BD5-AF0F-B43ECFF60AFF}" dt="2023-01-27T00:41:34.392" v="266" actId="478"/>
          <ac:spMkLst>
            <pc:docMk/>
            <pc:sldMk cId="1370525784" sldId="261"/>
            <ac:spMk id="182" creationId="{EE011AE7-5A5A-E08C-8A26-45C83FE6B1A5}"/>
          </ac:spMkLst>
        </pc:spChg>
        <pc:spChg chg="del mod topLvl">
          <ac:chgData name="Quy Luu" userId="3cc3f620fb72fdbf" providerId="LiveId" clId="{151F03D0-8B8C-4BD5-AF0F-B43ECFF60AFF}" dt="2023-01-27T00:41:31.017" v="264" actId="478"/>
          <ac:spMkLst>
            <pc:docMk/>
            <pc:sldMk cId="1370525784" sldId="261"/>
            <ac:spMk id="183" creationId="{009CCCB1-0CF6-8288-81CA-350824FC3948}"/>
          </ac:spMkLst>
        </pc:spChg>
        <pc:spChg chg="del mod topLvl">
          <ac:chgData name="Quy Luu" userId="3cc3f620fb72fdbf" providerId="LiveId" clId="{151F03D0-8B8C-4BD5-AF0F-B43ECFF60AFF}" dt="2023-01-27T00:41:29.492" v="263" actId="478"/>
          <ac:spMkLst>
            <pc:docMk/>
            <pc:sldMk cId="1370525784" sldId="261"/>
            <ac:spMk id="184" creationId="{5D47D7D3-524C-3CC9-6DA3-C2212255955B}"/>
          </ac:spMkLst>
        </pc:spChg>
        <pc:spChg chg="del mod topLvl">
          <ac:chgData name="Quy Luu" userId="3cc3f620fb72fdbf" providerId="LiveId" clId="{151F03D0-8B8C-4BD5-AF0F-B43ECFF60AFF}" dt="2023-01-27T00:41:25.385" v="261" actId="478"/>
          <ac:spMkLst>
            <pc:docMk/>
            <pc:sldMk cId="1370525784" sldId="261"/>
            <ac:spMk id="185" creationId="{3E2E446F-6051-53AE-D7AF-6128701EFE6F}"/>
          </ac:spMkLst>
        </pc:spChg>
        <pc:spChg chg="del mod topLvl">
          <ac:chgData name="Quy Luu" userId="3cc3f620fb72fdbf" providerId="LiveId" clId="{151F03D0-8B8C-4BD5-AF0F-B43ECFF60AFF}" dt="2023-01-27T00:41:10.417" v="253" actId="478"/>
          <ac:spMkLst>
            <pc:docMk/>
            <pc:sldMk cId="1370525784" sldId="261"/>
            <ac:spMk id="186" creationId="{54DC814C-37F2-5074-EBBD-30F29A8C20A1}"/>
          </ac:spMkLst>
        </pc:spChg>
        <pc:spChg chg="del mod topLvl">
          <ac:chgData name="Quy Luu" userId="3cc3f620fb72fdbf" providerId="LiveId" clId="{151F03D0-8B8C-4BD5-AF0F-B43ECFF60AFF}" dt="2023-01-27T00:41:22.673" v="260" actId="478"/>
          <ac:spMkLst>
            <pc:docMk/>
            <pc:sldMk cId="1370525784" sldId="261"/>
            <ac:spMk id="187" creationId="{E4898920-D4DD-C5EA-0DBB-F895556B4145}"/>
          </ac:spMkLst>
        </pc:spChg>
        <pc:spChg chg="del mod topLvl">
          <ac:chgData name="Quy Luu" userId="3cc3f620fb72fdbf" providerId="LiveId" clId="{151F03D0-8B8C-4BD5-AF0F-B43ECFF60AFF}" dt="2023-01-27T00:41:32.905" v="265" actId="478"/>
          <ac:spMkLst>
            <pc:docMk/>
            <pc:sldMk cId="1370525784" sldId="261"/>
            <ac:spMk id="188" creationId="{940256DA-73CC-07BE-2519-5008A697F3EA}"/>
          </ac:spMkLst>
        </pc:spChg>
        <pc:spChg chg="del mod topLvl">
          <ac:chgData name="Quy Luu" userId="3cc3f620fb72fdbf" providerId="LiveId" clId="{151F03D0-8B8C-4BD5-AF0F-B43ECFF60AFF}" dt="2023-01-27T00:41:27.917" v="262" actId="478"/>
          <ac:spMkLst>
            <pc:docMk/>
            <pc:sldMk cId="1370525784" sldId="261"/>
            <ac:spMk id="189" creationId="{742B8A05-CEB3-F1B3-E9BE-7495E1337037}"/>
          </ac:spMkLst>
        </pc:spChg>
        <pc:spChg chg="del mod topLvl">
          <ac:chgData name="Quy Luu" userId="3cc3f620fb72fdbf" providerId="LiveId" clId="{151F03D0-8B8C-4BD5-AF0F-B43ECFF60AFF}" dt="2023-01-27T00:41:21.296" v="259" actId="478"/>
          <ac:spMkLst>
            <pc:docMk/>
            <pc:sldMk cId="1370525784" sldId="261"/>
            <ac:spMk id="190" creationId="{115BDC74-AF4D-8B4F-15E6-88BFB17E4B4B}"/>
          </ac:spMkLst>
        </pc:spChg>
        <pc:spChg chg="del mod topLvl">
          <ac:chgData name="Quy Luu" userId="3cc3f620fb72fdbf" providerId="LiveId" clId="{151F03D0-8B8C-4BD5-AF0F-B43ECFF60AFF}" dt="2023-01-27T00:41:19.609" v="258" actId="478"/>
          <ac:spMkLst>
            <pc:docMk/>
            <pc:sldMk cId="1370525784" sldId="261"/>
            <ac:spMk id="191" creationId="{B965885C-4C0A-7E90-07A6-7F96DDA6EF70}"/>
          </ac:spMkLst>
        </pc:spChg>
        <pc:spChg chg="del mod topLvl">
          <ac:chgData name="Quy Luu" userId="3cc3f620fb72fdbf" providerId="LiveId" clId="{151F03D0-8B8C-4BD5-AF0F-B43ECFF60AFF}" dt="2023-01-27T00:41:12.174" v="254" actId="478"/>
          <ac:spMkLst>
            <pc:docMk/>
            <pc:sldMk cId="1370525784" sldId="261"/>
            <ac:spMk id="192" creationId="{0B698496-BFE7-E742-3354-9CE3206F4B28}"/>
          </ac:spMkLst>
        </pc:spChg>
        <pc:spChg chg="del mod topLvl">
          <ac:chgData name="Quy Luu" userId="3cc3f620fb72fdbf" providerId="LiveId" clId="{151F03D0-8B8C-4BD5-AF0F-B43ECFF60AFF}" dt="2023-01-27T00:40:06.666" v="223" actId="478"/>
          <ac:spMkLst>
            <pc:docMk/>
            <pc:sldMk cId="1370525784" sldId="261"/>
            <ac:spMk id="193" creationId="{7172DE38-A81C-8812-C60D-C85D4E7C2CF3}"/>
          </ac:spMkLst>
        </pc:spChg>
        <pc:spChg chg="del mod topLvl">
          <ac:chgData name="Quy Luu" userId="3cc3f620fb72fdbf" providerId="LiveId" clId="{151F03D0-8B8C-4BD5-AF0F-B43ECFF60AFF}" dt="2023-01-27T00:41:17.161" v="257" actId="478"/>
          <ac:spMkLst>
            <pc:docMk/>
            <pc:sldMk cId="1370525784" sldId="261"/>
            <ac:spMk id="194" creationId="{B4EF0659-BEC7-BE5F-5814-1518280EE7C8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95" creationId="{F4DA9F5B-2964-2EC2-C2F7-0D7A81FBFE11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96" creationId="{FBCA59A2-6B04-6028-35E0-2F5F61FEFB70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97" creationId="{BDCAAE49-E0DB-9096-891B-BD060B2F0B14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98" creationId="{B34DCD2A-2398-B475-F3C2-8FB674875664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199" creationId="{44FD5851-6F87-97BF-DD53-66D446A85DBE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0" creationId="{76D7DE67-E2CE-55F2-A6E7-4F2ADD8608C8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1" creationId="{ED0EFCD0-CA70-10EF-8206-A93D9FC1AB60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2" creationId="{F3E3471A-2C5E-E272-7F3B-DA29580206DB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3" creationId="{CAF3FBBE-5D18-44A0-59E8-3010D09D950A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4" creationId="{85F796CF-F85F-9CF4-862D-886FCF7F7789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5" creationId="{DA71352B-4DB8-6EF7-6E63-6FEFA9A0ADDA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6" creationId="{53B04EEC-BD72-B7E8-D899-D9533FF11CA1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7" creationId="{2E286771-A93D-F4EA-7BBA-F03259C27F25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8" creationId="{E736C46C-0D54-1C0F-7E5C-6ABFD9D734D0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09" creationId="{1B074A8B-F7F5-CAF2-E698-D2CCA049A112}"/>
          </ac:spMkLst>
        </pc:spChg>
        <pc:spChg chg="del mod topLvl">
          <ac:chgData name="Quy Luu" userId="3cc3f620fb72fdbf" providerId="LiveId" clId="{151F03D0-8B8C-4BD5-AF0F-B43ECFF60AFF}" dt="2023-01-27T00:39:18.455" v="218" actId="478"/>
          <ac:spMkLst>
            <pc:docMk/>
            <pc:sldMk cId="1370525784" sldId="261"/>
            <ac:spMk id="210" creationId="{8C13F748-A681-F6DA-C3E1-BBF04744825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1" creationId="{035FD52A-87A8-7095-D424-6B5B96BF6ED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2" creationId="{54DDEC7C-8FF9-5D7A-6D17-838ECC802E53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3" creationId="{019B2892-66F3-0117-442B-589EB8DEADA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4" creationId="{A5518283-1593-3124-68BD-4D0546EB464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5" creationId="{903DE70A-C922-9A6E-1482-739380DE149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6" creationId="{F3D743D7-CB1A-7CDF-AD15-883C7B55516D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7" creationId="{DF9CD46B-6F78-3EC8-4A2D-8AFBD905098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8" creationId="{EE63E15E-8A72-CBCA-C32F-13953F842C4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19" creationId="{4D3CEA65-13AD-BE78-1468-7BD0326EEBAF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0" creationId="{B1E24E05-EAFF-3CBB-091C-6C2B4D44D00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1" creationId="{185E78CB-0193-B6E1-872B-BDCD8B5DFFB5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2" creationId="{E5710611-9864-A6EA-8C4D-ABFE650FE9A7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3" creationId="{EA605489-49E3-6DB1-F527-212716985E1A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4" creationId="{9054C908-4AE6-E3CF-B8B6-8E897DA1C55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5" creationId="{39F892FE-BA3A-8B17-78D3-90077A91610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6" creationId="{EEB04F1D-4781-08D3-55A9-B18BE2DF2E1C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7" creationId="{A4030225-2072-CF50-4692-DF2AC2E8DA1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8" creationId="{155BD7DB-D403-C29B-B6DA-979C346A7E38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29" creationId="{A23E4643-0DFD-4A79-CED8-F649AFD0DAA0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30" creationId="{2AD1D1A4-39EB-0D88-673F-AA6699D4035E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31" creationId="{BF3D3374-B5B5-3559-9B10-E7C68DF4A302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32" creationId="{37F1C72F-6967-7597-8447-E16DBBBFFA94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33" creationId="{6D883CA0-1EFE-F769-C1FC-7DB245FD4FB6}"/>
          </ac:spMkLst>
        </pc:spChg>
        <pc:spChg chg="mod topLvl">
          <ac:chgData name="Quy Luu" userId="3cc3f620fb72fdbf" providerId="LiveId" clId="{151F03D0-8B8C-4BD5-AF0F-B43ECFF60AFF}" dt="2023-01-27T00:39:37.718" v="219" actId="255"/>
          <ac:spMkLst>
            <pc:docMk/>
            <pc:sldMk cId="1370525784" sldId="261"/>
            <ac:spMk id="234" creationId="{CDFC7CE8-954C-B585-1867-36ED56691351}"/>
          </ac:spMkLst>
        </pc:spChg>
        <pc:grpChg chg="mod">
          <ac:chgData name="Quy Luu" userId="3cc3f620fb72fdbf" providerId="LiveId" clId="{151F03D0-8B8C-4BD5-AF0F-B43ECFF60AFF}" dt="2023-01-27T00:39:00.500" v="208" actId="338"/>
          <ac:grpSpMkLst>
            <pc:docMk/>
            <pc:sldMk cId="1370525784" sldId="261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0:39:03.626" v="209" actId="165"/>
          <ac:grpSpMkLst>
            <pc:docMk/>
            <pc:sldMk cId="1370525784" sldId="261"/>
            <ac:grpSpMk id="6" creationId="{F88723FF-205B-152E-923E-36B76E1A7B48}"/>
          </ac:grpSpMkLst>
        </pc:grpChg>
        <pc:grpChg chg="del mod topLvl">
          <ac:chgData name="Quy Luu" userId="3cc3f620fb72fdbf" providerId="LiveId" clId="{151F03D0-8B8C-4BD5-AF0F-B43ECFF60AFF}" dt="2023-01-27T00:39:06.374" v="210" actId="165"/>
          <ac:grpSpMkLst>
            <pc:docMk/>
            <pc:sldMk cId="1370525784" sldId="261"/>
            <ac:grpSpMk id="8" creationId="{14C7FBCD-0FEF-F50E-CC63-712E8C78D82C}"/>
          </ac:grpSpMkLst>
        </pc:grpChg>
        <pc:picChg chg="add del mod">
          <ac:chgData name="Quy Luu" userId="3cc3f620fb72fdbf" providerId="LiveId" clId="{151F03D0-8B8C-4BD5-AF0F-B43ECFF60AFF}" dt="2023-01-27T00:39:00.500" v="208" actId="338"/>
          <ac:picMkLst>
            <pc:docMk/>
            <pc:sldMk cId="1370525784" sldId="261"/>
            <ac:picMk id="5" creationId="{A25D8D18-8B72-DB1F-620B-FEFD25D2F26A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2839658481" sldId="261"/>
        </pc:sldMkLst>
        <pc:spChg chg="del">
          <ac:chgData name="Quy Luu" userId="3cc3f620fb72fdbf" providerId="LiveId" clId="{151F03D0-8B8C-4BD5-AF0F-B43ECFF60AFF}" dt="2023-01-27T02:00:13.241" v="413" actId="478"/>
          <ac:spMkLst>
            <pc:docMk/>
            <pc:sldMk cId="2839658481" sldId="261"/>
            <ac:spMk id="2" creationId="{1D88730C-C11A-32DC-88A3-10DC6281B57B}"/>
          </ac:spMkLst>
        </pc:spChg>
        <pc:spChg chg="add del">
          <ac:chgData name="Quy Luu" userId="3cc3f620fb72fdbf" providerId="LiveId" clId="{151F03D0-8B8C-4BD5-AF0F-B43ECFF60AFF}" dt="2023-01-27T02:00:15.553" v="414" actId="478"/>
          <ac:spMkLst>
            <pc:docMk/>
            <pc:sldMk cId="2839658481" sldId="261"/>
            <ac:spMk id="3" creationId="{E9672F07-4805-6D9B-3435-F9E44992143D}"/>
          </ac:spMkLst>
        </pc:spChg>
        <pc:spChg chg="add mod">
          <ac:chgData name="Quy Luu" userId="3cc3f620fb72fdbf" providerId="LiveId" clId="{151F03D0-8B8C-4BD5-AF0F-B43ECFF60AFF}" dt="2023-01-27T05:20:32.720" v="630" actId="1076"/>
          <ac:spMkLst>
            <pc:docMk/>
            <pc:sldMk cId="2839658481" sldId="261"/>
            <ac:spMk id="8" creationId="{15BD7574-CE65-D18C-4E4C-6A8DD223DD8C}"/>
          </ac:spMkLst>
        </pc:spChg>
        <pc:spChg chg="del mod topLvl">
          <ac:chgData name="Quy Luu" userId="3cc3f620fb72fdbf" providerId="LiveId" clId="{151F03D0-8B8C-4BD5-AF0F-B43ECFF60AFF}" dt="2023-01-27T05:07:50.556" v="465" actId="478"/>
          <ac:spMkLst>
            <pc:docMk/>
            <pc:sldMk cId="2839658481" sldId="261"/>
            <ac:spMk id="12" creationId="{DF72FEDF-53D3-F345-11C1-E8C891BD380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" creationId="{27118325-6188-A05F-788E-DC5C4DAF8A3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" creationId="{C2E949C0-FC17-095C-3D49-3785E78B8A8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" creationId="{94AABDC6-239D-65DC-C6E2-30C85FB9B8F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" creationId="{A9E17739-F888-B59F-ACA3-F50A62CDFEF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8" creationId="{9AEA6541-48A9-8400-7D26-A08816BB243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" creationId="{E7FAB3E8-245C-A604-975F-F70496F411A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" creationId="{78410B41-8A28-9E11-8EE0-54973386F17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1" creationId="{3509A135-0099-891D-3878-035820A44F6E}"/>
          </ac:spMkLst>
        </pc:spChg>
        <pc:spChg chg="del mod topLvl">
          <ac:chgData name="Quy Luu" userId="3cc3f620fb72fdbf" providerId="LiveId" clId="{151F03D0-8B8C-4BD5-AF0F-B43ECFF60AFF}" dt="2023-01-27T05:11:59.157" v="527" actId="478"/>
          <ac:spMkLst>
            <pc:docMk/>
            <pc:sldMk cId="2839658481" sldId="261"/>
            <ac:spMk id="22" creationId="{024600B9-EA17-7E04-3F0C-BC568A003C5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" creationId="{C8A6FB69-87BC-F21E-B33E-94C3427027B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" creationId="{22FE9079-7930-1892-1022-27DE4BDF793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5" creationId="{A2225768-0F11-27E1-2087-1A36E1720B1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6" creationId="{F62B14FF-E6C8-550A-2AAB-4C4DFFBBBB6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7" creationId="{1D5A78F0-7438-623C-4D66-9697CCC8C38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8" creationId="{F789279A-521A-54F2-0095-94B8F05488D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9" creationId="{018AA637-6422-EEAA-E8EF-3C574BADA43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0" creationId="{493820C7-FD63-4BBF-33C6-04080171075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1" creationId="{CDEF53B6-C450-A9B4-AB14-30EAA46083E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2" creationId="{E9357578-2F1C-DA88-D9F5-1736859D056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3" creationId="{AF16F088-1211-CAB8-F881-51A5D8E9B32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4" creationId="{99FB5127-6138-8243-06A9-07D3971D516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5" creationId="{36509D69-35ED-6AF8-23FF-68E83F20DB9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6" creationId="{7A2F085F-FD7B-3ADC-70B4-56350859E84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7" creationId="{94113C58-10C1-E99E-3DB8-0F6BC7D3AE5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8" creationId="{C0A46E50-0924-2415-A03A-CD876D94926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39" creationId="{D52472E1-858E-11D5-6786-09992528949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0" creationId="{A425AF4A-60AC-FF59-5A6B-3E360DF018B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1" creationId="{F8C290D6-EAEC-7808-D88F-D83A9410DCD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2" creationId="{320131F7-A5C8-B411-D262-2B0C1F6A511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3" creationId="{480492C4-6BF9-4E98-619C-21C4FC1D350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4" creationId="{D89800FF-97E4-FCFF-56AC-8D9D0FBD096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45" creationId="{DB81D242-BE0E-2AFF-9333-C07CB3C16161}"/>
          </ac:spMkLst>
        </pc:spChg>
        <pc:spChg chg="del mod topLvl">
          <ac:chgData name="Quy Luu" userId="3cc3f620fb72fdbf" providerId="LiveId" clId="{151F03D0-8B8C-4BD5-AF0F-B43ECFF60AFF}" dt="2023-01-27T05:07:49.796" v="464" actId="478"/>
          <ac:spMkLst>
            <pc:docMk/>
            <pc:sldMk cId="2839658481" sldId="261"/>
            <ac:spMk id="46" creationId="{64903F69-C685-FB2C-BF2D-3E729AECF686}"/>
          </ac:spMkLst>
        </pc:spChg>
        <pc:spChg chg="del mod topLvl">
          <ac:chgData name="Quy Luu" userId="3cc3f620fb72fdbf" providerId="LiveId" clId="{151F03D0-8B8C-4BD5-AF0F-B43ECFF60AFF}" dt="2023-01-27T05:07:49.206" v="463" actId="478"/>
          <ac:spMkLst>
            <pc:docMk/>
            <pc:sldMk cId="2839658481" sldId="261"/>
            <ac:spMk id="47" creationId="{EB628741-A185-FF6C-752C-E76D2612CBFB}"/>
          </ac:spMkLst>
        </pc:spChg>
        <pc:spChg chg="del mod topLvl">
          <ac:chgData name="Quy Luu" userId="3cc3f620fb72fdbf" providerId="LiveId" clId="{151F03D0-8B8C-4BD5-AF0F-B43ECFF60AFF}" dt="2023-01-27T05:07:51.956" v="466" actId="478"/>
          <ac:spMkLst>
            <pc:docMk/>
            <pc:sldMk cId="2839658481" sldId="261"/>
            <ac:spMk id="48" creationId="{F8814CC4-B907-7DDF-B90C-6321C9C5FFE4}"/>
          </ac:spMkLst>
        </pc:spChg>
        <pc:spChg chg="del mod topLvl">
          <ac:chgData name="Quy Luu" userId="3cc3f620fb72fdbf" providerId="LiveId" clId="{151F03D0-8B8C-4BD5-AF0F-B43ECFF60AFF}" dt="2023-01-27T05:09:29.771" v="502" actId="478"/>
          <ac:spMkLst>
            <pc:docMk/>
            <pc:sldMk cId="2839658481" sldId="261"/>
            <ac:spMk id="49" creationId="{531658D9-3341-1296-ADF0-B12579A35DF6}"/>
          </ac:spMkLst>
        </pc:spChg>
        <pc:spChg chg="del mod topLvl">
          <ac:chgData name="Quy Luu" userId="3cc3f620fb72fdbf" providerId="LiveId" clId="{151F03D0-8B8C-4BD5-AF0F-B43ECFF60AFF}" dt="2023-01-27T05:07:53.226" v="467" actId="478"/>
          <ac:spMkLst>
            <pc:docMk/>
            <pc:sldMk cId="2839658481" sldId="261"/>
            <ac:spMk id="50" creationId="{1FCB98A4-6695-EC71-6714-4570714595C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51" creationId="{F8687C69-82AE-E2FB-D497-AB64A0BA36BC}"/>
          </ac:spMkLst>
        </pc:spChg>
        <pc:spChg chg="del mod topLvl">
          <ac:chgData name="Quy Luu" userId="3cc3f620fb72fdbf" providerId="LiveId" clId="{151F03D0-8B8C-4BD5-AF0F-B43ECFF60AFF}" dt="2023-01-27T05:08:27.158" v="471" actId="478"/>
          <ac:spMkLst>
            <pc:docMk/>
            <pc:sldMk cId="2839658481" sldId="261"/>
            <ac:spMk id="52" creationId="{780FE3CB-A88C-4FEA-DCB8-FD0C4809B406}"/>
          </ac:spMkLst>
        </pc:spChg>
        <pc:spChg chg="del mod topLvl">
          <ac:chgData name="Quy Luu" userId="3cc3f620fb72fdbf" providerId="LiveId" clId="{151F03D0-8B8C-4BD5-AF0F-B43ECFF60AFF}" dt="2023-01-27T05:09:54.844" v="507" actId="478"/>
          <ac:spMkLst>
            <pc:docMk/>
            <pc:sldMk cId="2839658481" sldId="261"/>
            <ac:spMk id="53" creationId="{C863E68C-BDF2-CB43-24D6-A9C46756A9C0}"/>
          </ac:spMkLst>
        </pc:spChg>
        <pc:spChg chg="del mod topLvl">
          <ac:chgData name="Quy Luu" userId="3cc3f620fb72fdbf" providerId="LiveId" clId="{151F03D0-8B8C-4BD5-AF0F-B43ECFF60AFF}" dt="2023-01-27T05:09:54.844" v="507" actId="478"/>
          <ac:spMkLst>
            <pc:docMk/>
            <pc:sldMk cId="2839658481" sldId="261"/>
            <ac:spMk id="54" creationId="{FF4EAED9-8ACE-429E-1FF7-51434EF6233A}"/>
          </ac:spMkLst>
        </pc:spChg>
        <pc:spChg chg="del mod topLvl">
          <ac:chgData name="Quy Luu" userId="3cc3f620fb72fdbf" providerId="LiveId" clId="{151F03D0-8B8C-4BD5-AF0F-B43ECFF60AFF}" dt="2023-01-27T05:09:52.005" v="506" actId="478"/>
          <ac:spMkLst>
            <pc:docMk/>
            <pc:sldMk cId="2839658481" sldId="261"/>
            <ac:spMk id="55" creationId="{E4322215-52F1-0518-ED7B-F1833ED70B0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56" creationId="{9A026721-FDCE-BDAA-1C66-D39835381E5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57" creationId="{EA6A3AC0-14DB-D8E4-DD1E-F0E038BF4D0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58" creationId="{D42DAFFF-078B-AAA4-D6B8-45F94FA7AF0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59" creationId="{E03BD807-1B37-7FB1-D49A-716465C30B1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0" creationId="{0AE6C743-FCD5-6684-96ED-21A359C20DB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1" creationId="{C7C064FA-4DE4-D630-F9A3-B8D83803B9A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2" creationId="{6C769DF1-CA33-8498-DBBA-8A31EBB7B4B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3" creationId="{3FB2159E-5289-5696-DF1B-366300A7AF6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4" creationId="{3E2C5695-CE1B-A4DB-79D3-A72A78059CB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5" creationId="{B82E5050-082E-E45A-4A2C-7E31868668A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6" creationId="{58119E1F-9171-675D-6B3A-571F97CB7B6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7" creationId="{1C29A030-FD0A-B8E5-7C89-3049782A777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8" creationId="{59A9D8B0-F854-9E1C-B7ED-871BAA1146A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69" creationId="{78D47DE7-1347-B898-0531-BED3497AF62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0" creationId="{9542DAB9-6C5A-546B-D5F4-585072C6D91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1" creationId="{C82FFF3A-8F6B-1363-2C88-71807DCE951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2" creationId="{1912754B-581A-91DB-1AF0-B64519E03C8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3" creationId="{721292C9-4166-1169-59AD-EE72837CA26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4" creationId="{A934DB23-C6B6-4E33-C076-8C70DD599FC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5" creationId="{94F6B9BA-9F4A-664E-5846-EE226E7C5AF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6" creationId="{CF241A06-C1C2-9219-4C08-DD3F3BF9BE7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7" creationId="{65436B45-7067-3C5B-ED6C-5B1621A1604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8" creationId="{AE0BECCF-33B7-E039-8696-CB231E54DEB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79" creationId="{6303E87F-4E9F-2D36-8EEA-BB89646A475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0" creationId="{E20568BF-FE84-315E-3BEC-24EB515E3C0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1" creationId="{F3393BCD-9BD7-25A1-2592-1FEA526129F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2" creationId="{CDB9E4BD-E6B6-44FE-6FEF-9DF0D5FBC40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3" creationId="{2F7D7CD0-C1F8-FDB7-5284-CAF4AB34AF0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4" creationId="{B411F7D1-4A67-6EF0-F1A2-4ECE5928B93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5" creationId="{298299C1-3D00-01C2-4CED-7EE8CDC16F8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6" creationId="{4636503A-236B-8B6B-AE16-80183C14A67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7" creationId="{32BD7BF9-F68C-6610-853A-F12EFD82DD0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8" creationId="{C15EEA34-A3B6-7101-296F-C2B1ED0F91E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89" creationId="{2996EFB1-17F6-CF1F-30BC-0FC164B6DCA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0" creationId="{FB8E388A-92C4-AFE0-1398-7CD488819A3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1" creationId="{54022642-A90D-98BB-3E48-8A12CE5B728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2" creationId="{B291B78B-F2A9-CDB9-ADB8-67203831334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3" creationId="{5C96EFFE-0CF3-BD15-1E5B-52AE5C63838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4" creationId="{764F56B6-4910-65A5-5386-FF193C1BEA3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5" creationId="{7D607502-52D5-E1C2-398D-0F1C6C7C8C4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6" creationId="{321751D6-3CDE-53E5-2328-04BC24807E4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7" creationId="{5B270BB1-118F-8A71-BA11-A81B5A5CC8C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8" creationId="{975F9FE8-FC43-5448-7947-450DF031C48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99" creationId="{0E3F5391-3E56-4F7E-4131-D80F52805CE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0" creationId="{CF3FF64E-7AA0-12BF-BE79-CC405C2278A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1" creationId="{6E830C1B-474E-EFB2-97C3-6A5F7829116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2" creationId="{F309D2E5-4253-FE69-9521-7D8486BB6D8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3" creationId="{EF53B348-8BFA-60E5-0D4D-842F14EB6B3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4" creationId="{BF029BD4-8D4C-E446-FB7D-159AA402EA0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5" creationId="{92620EF4-336D-13DB-5508-6519A2CF61F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6" creationId="{AB2A50B0-4B23-8CE8-E4C2-275E6657837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7" creationId="{8C2DA0D2-73D8-CF6F-96FE-3F1844D18D2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8" creationId="{ABE6F106-59FB-21B3-CFA7-600B9654CF7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09" creationId="{AA11EE58-6967-00C1-A888-C5E48495B60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0" creationId="{DA642853-8596-4D39-F571-F2E26F6AE8F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1" creationId="{61B25C36-70D2-E99E-14BB-7F3D8CDC0F5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2" creationId="{9CCDA3AD-209C-243C-2834-A576768491C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3" creationId="{8C98EDC4-A92C-1E27-3CF8-915882E27D5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4" creationId="{86E0F454-D091-D99D-2813-E31F1244DDB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5" creationId="{E9251956-EB04-6161-4A35-B8B9C4F0338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6" creationId="{C0A8FEF2-8DCC-099C-4F43-6326701CC38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7" creationId="{111DA02C-6E58-9891-2954-E9F70E736AD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8" creationId="{BCA5717C-A8D4-5D41-3AE1-A549730F3B7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19" creationId="{D7921E04-F527-E36D-6383-149BF8243E2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0" creationId="{41B055F5-018F-19D4-67BC-476F313CFA0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1" creationId="{7B801AE3-3E1E-2624-FA9B-86B1DA7C751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2" creationId="{32CD7C5F-2B85-0D03-39BE-761168D7396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3" creationId="{179144C0-D729-7439-96EB-24C69E0A140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4" creationId="{313DD0AA-A1FB-3249-CC25-C7552010898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5" creationId="{32F030DD-0D13-C843-7920-DF554067520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6" creationId="{A3936074-296E-A3DA-16D3-32412F49F0D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7" creationId="{E5309D5B-6458-3668-CFB8-EEC91C9CF57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8" creationId="{4B87AC99-B7EE-AC43-3AB7-D923C9C932A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29" creationId="{77BBFF2F-A2F7-E3C7-4FD9-DC3A7A5F37E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0" creationId="{64B18B36-AF9E-1C7F-332C-995A666AE81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1" creationId="{F26C49A7-E53A-BC64-FDA1-14C1F7709FD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2" creationId="{095DF524-47C4-D2C3-2592-3E32417742E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3" creationId="{E38DB367-3479-5178-AE27-1248AD6A7F3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4" creationId="{2ED220DE-385D-1244-5BB2-9D8F5B9FD7F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5" creationId="{5D7CD187-263D-AAB0-3F31-62953680714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6" creationId="{EA2CC0E7-0B29-B899-4DA1-22663983999F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7" creationId="{D34E9A82-56E4-98DA-C2E8-09998B9A5C4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8" creationId="{1A5E2998-335A-3E8E-9C11-88B1D3DA5B4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39" creationId="{F7A14362-38D0-A386-212C-5130F0EF031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0" creationId="{79D7EEBC-073A-7EF1-E844-00E6129B46E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1" creationId="{7C94CC92-A2F1-E719-F20D-59CF6ECD50F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2" creationId="{36487469-55A4-420E-DDC4-9227C6AFF1C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3" creationId="{DA01E3B6-B23F-173D-8768-79FDE7344A9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4" creationId="{9FC8AAD0-ECF7-819F-9D72-C0DDD6504A1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5" creationId="{018FC54D-C626-7374-D4FF-12497C733F5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6" creationId="{01F59C76-52BD-2AC9-07BA-3AEABBC355A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7" creationId="{8C7E24F9-8AC5-31D4-22D0-D7461A29E528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8" creationId="{1E8F959A-8C14-A271-5724-DED1F677E37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49" creationId="{57B85374-B899-C94A-D115-A7C6661B10E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0" creationId="{EEAB3247-73F1-8A40-8991-9C74C404443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1" creationId="{248C53BA-308C-EAC6-7884-C90383F54F2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2" creationId="{63060A77-4680-D262-03B0-EB142CD7690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3" creationId="{0ADEAFA3-BFD0-2F0D-D2A8-3F63623EA32B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4" creationId="{0D01A492-FB65-0B4D-8982-FD984CCE95A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5" creationId="{8F8F77C5-0B37-0A30-EAAE-1B0487A27B3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6" creationId="{CE12A9AE-8D27-649C-EEFB-ACCF2BCCCDF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7" creationId="{39D20EAA-4F9D-4388-3DBE-3BBD1D46087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8" creationId="{9576489E-21A2-00EC-97CF-903EBED9F9A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59" creationId="{8CA55559-122A-3D31-EA25-498D772CAED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0" creationId="{EB166CF7-6CA8-E599-4584-BB131019BC08}"/>
          </ac:spMkLst>
        </pc:spChg>
        <pc:spChg chg="del mod topLvl">
          <ac:chgData name="Quy Luu" userId="3cc3f620fb72fdbf" providerId="LiveId" clId="{151F03D0-8B8C-4BD5-AF0F-B43ECFF60AFF}" dt="2023-01-27T05:08:19.636" v="470" actId="478"/>
          <ac:spMkLst>
            <pc:docMk/>
            <pc:sldMk cId="2839658481" sldId="261"/>
            <ac:spMk id="161" creationId="{4875F6F5-734D-5D22-1E80-00F54EDB94B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2" creationId="{CA533BEA-77E4-5362-5F8F-F446BB82B19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3" creationId="{0996FC0B-80D6-ED3D-D362-78893A858B9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4" creationId="{4E36EFA5-57FB-3D4A-CD7E-E942ADDB93D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5" creationId="{C0EA2FFB-96D0-440B-B0BF-FE347CDE4DB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6" creationId="{34ED94E6-777F-174C-64E9-39C2EE69C9E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7" creationId="{92412C03-0EDF-4E65-FC9D-5F97CB7F40C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8" creationId="{A0A7F686-E051-907B-CAF4-A85AC4C5E509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69" creationId="{A5A02721-085F-8468-D33C-244C8BC1D9B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0" creationId="{9CEDE18B-FDE4-7DC7-5E13-A2197F3F743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1" creationId="{52895F1E-582E-85E1-7129-3C69EB47BD0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2" creationId="{DD588CE5-8566-19E1-E437-A95DAE27127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3" creationId="{1D71D55F-6218-A071-EE9E-AF4304989497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4" creationId="{FD02ED4D-5B41-D014-7DAA-C5C1E61BE90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5" creationId="{6F160F08-4901-FDB1-CF5B-07611BAB5C8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76" creationId="{5668D524-91AA-CEAE-24AE-F6A97CF93A88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77" creationId="{85D7C361-4072-9517-177A-17805690AB3F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78" creationId="{D7A0D21D-5D5F-5327-2B82-47A3580EDB38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79" creationId="{3BE5D438-E728-1416-1662-A7B64BD769E9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0" creationId="{BA7ADDBB-5307-4AEA-BFB7-4CDF02425218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1" creationId="{B1D9E62D-D429-A456-FAC4-F09340016A36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2" creationId="{C56B6256-36D9-FFCF-CCEF-66AF4338CF06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3" creationId="{B2779F28-0448-84BA-00C7-7D914076CBC3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4" creationId="{C2CC512B-B8FB-102C-A5DB-4F94641A5AF0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5" creationId="{6DB5B376-370B-C89B-F71C-CC2030C93CD3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6" creationId="{051A4189-AC21-5C06-C3DD-41ED7990B5E2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7" creationId="{F3354890-C881-B1A9-F6BC-E44572CE11F2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8" creationId="{88FDFDD0-735A-CE6F-F212-DB1801189668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89" creationId="{B9107800-3702-8078-371E-A3AE79659DE8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90" creationId="{76FEC201-04DC-AF5A-D28E-899DAFE38B55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91" creationId="{5C4DF87F-77D1-0617-7625-B9EF8F2B8417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192" creationId="{2C4AB935-7D20-3426-7088-85411E8FAC05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3" creationId="{084C7216-C5B3-BC5A-E4C9-73B3EB7EF58B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4" creationId="{D9DC9AFF-3BF5-2876-01F0-C7328CD83C92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5" creationId="{71D6FC87-CC3C-4FF0-E440-93ECC57C08CD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6" creationId="{FEB0B563-CBDE-080B-1116-86B929F10359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7" creationId="{3A4D3301-075D-DDD3-63F7-0DD4BC5F0F70}"/>
          </ac:spMkLst>
        </pc:spChg>
        <pc:spChg chg="del mod topLvl">
          <ac:chgData name="Quy Luu" userId="3cc3f620fb72fdbf" providerId="LiveId" clId="{151F03D0-8B8C-4BD5-AF0F-B43ECFF60AFF}" dt="2023-01-27T05:10:01.419" v="509" actId="478"/>
          <ac:spMkLst>
            <pc:docMk/>
            <pc:sldMk cId="2839658481" sldId="261"/>
            <ac:spMk id="198" creationId="{49E6A814-BA55-9888-0217-46EED1BFA36D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199" creationId="{8D49A43A-1347-DA78-0035-1051E574EB72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0" creationId="{6713A949-7FF9-07E1-D3D9-6C600DCF1BA1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1" creationId="{F8AE2106-7355-A023-9491-1EF15ABD5D54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2" creationId="{D5568083-0638-2014-47E9-29976560F111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3" creationId="{8679DD92-BB70-6FD8-3B59-41F55FC9715F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4" creationId="{DC3ACF83-827F-7410-4480-761CD8471961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5" creationId="{DC7E5549-D422-F564-4673-60D0483A8650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6" creationId="{72F7C2A5-78E6-6D19-2824-98BD4921018B}"/>
          </ac:spMkLst>
        </pc:spChg>
        <pc:spChg chg="del 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07" creationId="{1B25597A-129A-1F95-1EFA-88EA1A8B37ED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08" creationId="{AC6C6A38-3B2C-3593-9261-9A14B99BE9A1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09" creationId="{93E828E6-9218-652C-DBCD-CA7BD6BE17A5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0" creationId="{12F6D525-741F-2322-02D9-5F90D1C278A7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1" creationId="{60392E16-A614-4747-36D8-01F9CC14950D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2" creationId="{62E5D468-2779-9D94-91B5-3094482751A5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3" creationId="{59589B84-BDE2-06A2-C686-70F5CCC22DAC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4" creationId="{72D6DA92-7602-EBC2-978E-1D0564983E8E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5" creationId="{821D8B9A-B899-754A-6E06-6A30C87B971E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6" creationId="{95DC89A9-3375-C977-2395-3A5FF325062D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7" creationId="{C4200C2C-75A2-8936-E283-67B0AC2695A2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8" creationId="{B4E935FC-C731-28F0-DCE2-05D0A852116E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19" creationId="{A6A6FED1-4F5E-C17E-67ED-F8C9536460F0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20" creationId="{1E56BA21-7680-2FBC-A32C-B1E482D2B623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21" creationId="{15CDBA23-BD16-1779-B7F0-3F306064458C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22" creationId="{589FE488-0DE0-F7FB-1E95-190EA33E0E71}"/>
          </ac:spMkLst>
        </pc:spChg>
        <pc:spChg chg="del mod topLvl">
          <ac:chgData name="Quy Luu" userId="3cc3f620fb72fdbf" providerId="LiveId" clId="{151F03D0-8B8C-4BD5-AF0F-B43ECFF60AFF}" dt="2023-01-27T05:08:12.293" v="469" actId="478"/>
          <ac:spMkLst>
            <pc:docMk/>
            <pc:sldMk cId="2839658481" sldId="261"/>
            <ac:spMk id="223" creationId="{13EC6F48-83AA-9917-B9D7-3484C15A35A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4" creationId="{AA668F2A-5D5A-3C6B-C6E1-027B85BAFB2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5" creationId="{F593F9AA-24B7-1F07-DE8A-A7244EC4FE6D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6" creationId="{368D804E-B67E-4865-2091-D663B2B287D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7" creationId="{2EBCCD08-3ECB-7031-1820-CB8E66041D0E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8" creationId="{47834972-44C5-ACAA-BBAE-934C67ADFB7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29" creationId="{DEB7E3DA-7632-B1F0-97B0-D07707DD68D0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0" creationId="{9508E847-CDFC-D5B4-6074-DFE9EB25D02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1" creationId="{63277573-7998-C227-E5E7-143DDA6672E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2" creationId="{EBA8CE2B-E74D-04D6-3B13-5203E030E3B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3" creationId="{62136EA3-AB7A-A073-30CC-BB9210FF3495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4" creationId="{7D43D08E-D69D-686E-1CF9-F7A27597332C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5" creationId="{ACEE70DD-4A3D-629F-D0C3-C9F21DFAFE2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6" creationId="{EE442156-1919-3A7E-1115-EAC6FACEA056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7" creationId="{2003D994-231D-3923-7E5C-00720145E3E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8" creationId="{8CED7F85-2D3A-A7CF-9EB7-209A7468B51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39" creationId="{73BEEF7C-2324-4E05-6A18-005A6EFFD5A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0" creationId="{AFBBE99C-E516-0E87-5558-9C822C326554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1" creationId="{00528B59-9DCC-FF86-6EEE-BC423FD6B9BA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2" creationId="{70121D7C-0303-434A-2B90-A856373505F2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3" creationId="{AF97B211-F4F0-BBCB-F3E0-5830994D5B83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4" creationId="{5B4C820D-4809-8390-6FFF-4D2F74122EB1}"/>
          </ac:spMkLst>
        </pc:spChg>
        <pc:spChg chg="mod topLvl">
          <ac:chgData name="Quy Luu" userId="3cc3f620fb72fdbf" providerId="LiveId" clId="{151F03D0-8B8C-4BD5-AF0F-B43ECFF60AFF}" dt="2023-01-27T05:22:20.736" v="644" actId="478"/>
          <ac:spMkLst>
            <pc:docMk/>
            <pc:sldMk cId="2839658481" sldId="261"/>
            <ac:spMk id="245" creationId="{AD1428C6-4656-4CF6-0318-8C57BB9A8A25}"/>
          </ac:spMkLst>
        </pc:spChg>
        <pc:grpChg chg="mod">
          <ac:chgData name="Quy Luu" userId="3cc3f620fb72fdbf" providerId="LiveId" clId="{151F03D0-8B8C-4BD5-AF0F-B43ECFF60AFF}" dt="2023-01-27T05:07:35.161" v="460" actId="338"/>
          <ac:grpSpMkLst>
            <pc:docMk/>
            <pc:sldMk cId="2839658481" sldId="261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5:07:40.495" v="461" actId="165"/>
          <ac:grpSpMkLst>
            <pc:docMk/>
            <pc:sldMk cId="2839658481" sldId="261"/>
            <ac:grpSpMk id="11" creationId="{0C56EEB6-9886-492D-A669-7D859C469AA5}"/>
          </ac:grpSpMkLst>
        </pc:grpChg>
        <pc:grpChg chg="del mod topLvl">
          <ac:chgData name="Quy Luu" userId="3cc3f620fb72fdbf" providerId="LiveId" clId="{151F03D0-8B8C-4BD5-AF0F-B43ECFF60AFF}" dt="2023-01-27T05:07:45.551" v="462" actId="165"/>
          <ac:grpSpMkLst>
            <pc:docMk/>
            <pc:sldMk cId="2839658481" sldId="261"/>
            <ac:grpSpMk id="13" creationId="{A9458CE9-FC39-F63A-F10B-CF5A89E26686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46" creationId="{2E166FBD-1BD4-BDFF-3B43-30427D9F9365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47" creationId="{CCA6BFD7-7CA5-ECA0-1B8F-AFC3A783BB0E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48" creationId="{4B100019-2D59-3C1C-9B7D-4517F7DAF2DD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49" creationId="{16E6A089-4A36-BE8D-4E19-7AA864097D2C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50" creationId="{886DA1A4-34A6-8725-0305-8299719D98B6}"/>
          </ac:grpSpMkLst>
        </pc:grpChg>
        <pc:grpChg chg="add mod">
          <ac:chgData name="Quy Luu" userId="3cc3f620fb72fdbf" providerId="LiveId" clId="{151F03D0-8B8C-4BD5-AF0F-B43ECFF60AFF}" dt="2023-01-27T05:22:20.736" v="644" actId="478"/>
          <ac:grpSpMkLst>
            <pc:docMk/>
            <pc:sldMk cId="2839658481" sldId="261"/>
            <ac:grpSpMk id="251" creationId="{690ABF36-C89F-B4CC-307F-EDBC69CE3599}"/>
          </ac:grpSpMkLst>
        </pc:grpChg>
        <pc:picChg chg="add del mod">
          <ac:chgData name="Quy Luu" userId="3cc3f620fb72fdbf" providerId="LiveId" clId="{151F03D0-8B8C-4BD5-AF0F-B43ECFF60AFF}" dt="2023-01-27T02:00:09.912" v="412"/>
          <ac:picMkLst>
            <pc:docMk/>
            <pc:sldMk cId="2839658481" sldId="261"/>
            <ac:picMk id="5" creationId="{6FD39D7E-C6F9-32E4-39DE-5B87422A884F}"/>
          </ac:picMkLst>
        </pc:picChg>
        <pc:picChg chg="add del mod">
          <ac:chgData name="Quy Luu" userId="3cc3f620fb72fdbf" providerId="LiveId" clId="{151F03D0-8B8C-4BD5-AF0F-B43ECFF60AFF}" dt="2023-01-27T05:05:41.032" v="445" actId="478"/>
          <ac:picMkLst>
            <pc:docMk/>
            <pc:sldMk cId="2839658481" sldId="261"/>
            <ac:picMk id="7" creationId="{B1C25987-E0FB-E3D5-11BD-14ED5A0DE044}"/>
          </ac:picMkLst>
        </pc:picChg>
        <pc:picChg chg="add del mod">
          <ac:chgData name="Quy Luu" userId="3cc3f620fb72fdbf" providerId="LiveId" clId="{151F03D0-8B8C-4BD5-AF0F-B43ECFF60AFF}" dt="2023-01-27T05:07:35.161" v="460" actId="338"/>
          <ac:picMkLst>
            <pc:docMk/>
            <pc:sldMk cId="2839658481" sldId="261"/>
            <ac:picMk id="10" creationId="{25CD3470-2220-66CD-0B51-7F7790349D08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3183389000" sldId="262"/>
        </pc:sldMkLst>
        <pc:spChg chg="del">
          <ac:chgData name="Quy Luu" userId="3cc3f620fb72fdbf" providerId="LiveId" clId="{151F03D0-8B8C-4BD5-AF0F-B43ECFF60AFF}" dt="2023-01-27T07:05:42.070" v="1571" actId="478"/>
          <ac:spMkLst>
            <pc:docMk/>
            <pc:sldMk cId="3183389000" sldId="262"/>
            <ac:spMk id="2" creationId="{2218ED9B-77A3-29DE-EE92-6F0732A9B2AC}"/>
          </ac:spMkLst>
        </pc:spChg>
        <pc:spChg chg="del">
          <ac:chgData name="Quy Luu" userId="3cc3f620fb72fdbf" providerId="LiveId" clId="{151F03D0-8B8C-4BD5-AF0F-B43ECFF60AFF}" dt="2023-01-27T07:05:41.304" v="1570" actId="478"/>
          <ac:spMkLst>
            <pc:docMk/>
            <pc:sldMk cId="3183389000" sldId="262"/>
            <ac:spMk id="3" creationId="{21562D5A-1C1C-5C7D-9A72-45D1CB8DBEEF}"/>
          </ac:spMkLst>
        </pc:spChg>
        <pc:spChg chg="del mod topLvl">
          <ac:chgData name="Quy Luu" userId="3cc3f620fb72fdbf" providerId="LiveId" clId="{151F03D0-8B8C-4BD5-AF0F-B43ECFF60AFF}" dt="2023-01-27T07:22:53.464" v="1659" actId="478"/>
          <ac:spMkLst>
            <pc:docMk/>
            <pc:sldMk cId="3183389000" sldId="262"/>
            <ac:spMk id="7" creationId="{33B3AFA8-D54D-1EAA-0542-DB629B176E0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" creationId="{D2D723D2-8ECD-7E1A-B9EF-D9DA624606A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" creationId="{6F1F6540-8CA0-1D5D-1BDA-0396805F3DD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" creationId="{16E9E047-FEEA-FD70-59F7-FB46D6B6FC3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" creationId="{60BA50C3-B601-DA66-C139-C66B4AC7DA8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3" creationId="{8A3B1854-21D2-4FC8-0B4C-FC35DE3E479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4" creationId="{BC53FC24-A7F9-649C-69A0-0B33B31AB08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5" creationId="{4A4B73FA-A22D-B218-CD69-3DCDE319591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6" creationId="{6A95FCC1-1ED0-E117-3B12-42E6BA0E883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7" creationId="{00A7BADC-0EDC-419B-7135-5094EB563A65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8" creationId="{129B151C-CF88-67B7-29B3-DD276179203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9" creationId="{3FA9A92B-1EA0-09C1-2137-2F893B8DA87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" creationId="{E6BD179E-265E-269A-41A7-670FC328D6C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" creationId="{EBF7609A-61ED-CEC8-785F-E973234B9E3C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22" creationId="{67588ED5-E6AB-DA36-06CF-B1FA64FC706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3" creationId="{51A8107E-B1C4-2CE7-AAEA-3D013D92365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4" creationId="{2767B3CB-DE76-DECC-C3A2-603D16A63B3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5" creationId="{22B9ED73-612F-F302-81AA-A89D7E6E97A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6" creationId="{59B01E78-E9F3-65C1-3F8A-3A4A8B0F32E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7" creationId="{CE9076D4-2F4E-53F4-AE14-2E2B9557DB67}"/>
          </ac:spMkLst>
        </pc:spChg>
        <pc:spChg chg="del mod topLvl">
          <ac:chgData name="Quy Luu" userId="3cc3f620fb72fdbf" providerId="LiveId" clId="{151F03D0-8B8C-4BD5-AF0F-B43ECFF60AFF}" dt="2023-01-27T07:22:52.736" v="1658" actId="478"/>
          <ac:spMkLst>
            <pc:docMk/>
            <pc:sldMk cId="3183389000" sldId="262"/>
            <ac:spMk id="28" creationId="{E65813CC-87B6-0DB4-6433-1393BA7EFA95}"/>
          </ac:spMkLst>
        </pc:spChg>
        <pc:spChg chg="del mod topLvl">
          <ac:chgData name="Quy Luu" userId="3cc3f620fb72fdbf" providerId="LiveId" clId="{151F03D0-8B8C-4BD5-AF0F-B43ECFF60AFF}" dt="2023-01-27T07:22:51.863" v="1657" actId="478"/>
          <ac:spMkLst>
            <pc:docMk/>
            <pc:sldMk cId="3183389000" sldId="262"/>
            <ac:spMk id="29" creationId="{E801260E-12DD-AAC9-D6F9-1FD7A3A0A155}"/>
          </ac:spMkLst>
        </pc:spChg>
        <pc:spChg chg="del mod topLvl">
          <ac:chgData name="Quy Luu" userId="3cc3f620fb72fdbf" providerId="LiveId" clId="{151F03D0-8B8C-4BD5-AF0F-B43ECFF60AFF}" dt="2023-01-27T07:22:54.303" v="1660" actId="478"/>
          <ac:spMkLst>
            <pc:docMk/>
            <pc:sldMk cId="3183389000" sldId="262"/>
            <ac:spMk id="30" creationId="{7043FDC4-0C96-F06E-64CC-2AA7A62677C8}"/>
          </ac:spMkLst>
        </pc:spChg>
        <pc:spChg chg="del mod topLvl">
          <ac:chgData name="Quy Luu" userId="3cc3f620fb72fdbf" providerId="LiveId" clId="{151F03D0-8B8C-4BD5-AF0F-B43ECFF60AFF}" dt="2023-01-27T07:22:55.887" v="1661" actId="478"/>
          <ac:spMkLst>
            <pc:docMk/>
            <pc:sldMk cId="3183389000" sldId="262"/>
            <ac:spMk id="31" creationId="{70E048E9-4F4C-F3AD-24A1-D38996666E4D}"/>
          </ac:spMkLst>
        </pc:spChg>
        <pc:spChg chg="del mod topLvl">
          <ac:chgData name="Quy Luu" userId="3cc3f620fb72fdbf" providerId="LiveId" clId="{151F03D0-8B8C-4BD5-AF0F-B43ECFF60AFF}" dt="2023-01-27T07:23:48.897" v="1687" actId="478"/>
          <ac:spMkLst>
            <pc:docMk/>
            <pc:sldMk cId="3183389000" sldId="262"/>
            <ac:spMk id="32" creationId="{0257C757-3BEB-AFA5-042B-8D8F045078C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33" creationId="{1A429C08-7EE1-4E65-745D-62EB72A3FD68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34" creationId="{9AB00897-A0F7-E8CA-C79E-0F269C184F7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35" creationId="{92B08D27-4144-D604-2317-46F9E5035567}"/>
          </ac:spMkLst>
        </pc:spChg>
        <pc:spChg chg="del mod topLvl">
          <ac:chgData name="Quy Luu" userId="3cc3f620fb72fdbf" providerId="LiveId" clId="{151F03D0-8B8C-4BD5-AF0F-B43ECFF60AFF}" dt="2023-01-27T07:23:54.621" v="1688" actId="478"/>
          <ac:spMkLst>
            <pc:docMk/>
            <pc:sldMk cId="3183389000" sldId="262"/>
            <ac:spMk id="36" creationId="{43E6B8D3-C575-6F19-A252-0B89A2B42050}"/>
          </ac:spMkLst>
        </pc:spChg>
        <pc:spChg chg="del mod topLvl">
          <ac:chgData name="Quy Luu" userId="3cc3f620fb72fdbf" providerId="LiveId" clId="{151F03D0-8B8C-4BD5-AF0F-B43ECFF60AFF}" dt="2023-01-27T07:23:54.621" v="1688" actId="478"/>
          <ac:spMkLst>
            <pc:docMk/>
            <pc:sldMk cId="3183389000" sldId="262"/>
            <ac:spMk id="37" creationId="{09E04F0A-CA99-152C-E23C-E63A568E5FC8}"/>
          </ac:spMkLst>
        </pc:spChg>
        <pc:spChg chg="del mod topLvl">
          <ac:chgData name="Quy Luu" userId="3cc3f620fb72fdbf" providerId="LiveId" clId="{151F03D0-8B8C-4BD5-AF0F-B43ECFF60AFF}" dt="2023-01-27T07:23:56.120" v="1689" actId="478"/>
          <ac:spMkLst>
            <pc:docMk/>
            <pc:sldMk cId="3183389000" sldId="262"/>
            <ac:spMk id="38" creationId="{BDDA4B46-90AA-F04A-9C13-3441D973125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39" creationId="{BE2F6415-F886-926E-F880-0744FFCB5F5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0" creationId="{CC8A8436-278A-6697-7782-362EE4D73B9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1" creationId="{FCC8DBBC-EC71-0685-346C-7D00813F71A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2" creationId="{BE736886-4769-CAA1-79C0-1996601FF34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3" creationId="{2EE5EF27-04A4-7A62-4FC0-B9B791D6A64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4" creationId="{E4F43E0B-7AEE-4EF0-E2B8-243DC6A2540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5" creationId="{D4246DC4-1501-0747-1CFD-72324628933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6" creationId="{E9137B52-A809-CA4F-C262-37AA556F380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7" creationId="{F67251F9-A77B-AA34-F18A-0CBD5E37CD6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8" creationId="{BCEFA2F9-9475-3662-7009-8A20D0F2A0F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49" creationId="{6D412235-9210-A2FF-9CF5-24E7D10F049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0" creationId="{42C120C2-092D-4290-21B8-0293027F2B0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1" creationId="{D2FCB81E-9766-AF46-CD0C-21739B47F4F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2" creationId="{2F286DC9-EAE3-1B5F-EA5D-92C16EBAD95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3" creationId="{01359D22-7ED2-8B3E-4ABB-A6A02779EE6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4" creationId="{8D18CB10-A510-4D40-5C64-E6B272B13DC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5" creationId="{035F6E99-4D98-81AC-2602-00E55313EC6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6" creationId="{21686140-01FD-DBEC-5C46-954C40C94EF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7" creationId="{0EB93027-F8F7-0406-F0EA-6389D33EAB7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8" creationId="{195F56F6-28FA-3F1B-A81E-C307769B331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59" creationId="{1074A4E6-C945-1FAE-38D8-EDD9DF94510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0" creationId="{6FF55C83-30BE-EFD5-1013-C248298EF0D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1" creationId="{02C1A000-6D6F-EFCE-E050-E72AA713CC0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2" creationId="{4EE06D40-F96D-6F9C-6FD3-E89E1B1089F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3" creationId="{C1075EE2-9B2F-CF98-70D9-A8D1A16CFBC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4" creationId="{09CD10EB-7106-961D-8850-DF2509BD74F6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5" creationId="{2736714D-0467-7AFB-5841-C3DB92F4845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6" creationId="{7EC2AC84-95AC-E429-0993-35780A1EBF4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7" creationId="{34497EBA-0D55-E3E0-E759-6E274599C96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8" creationId="{44322EEB-7EEE-C870-61A3-6A9195559C1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69" creationId="{A8C2B509-C08D-24DC-DECB-06A7964DE6C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0" creationId="{9C7A15FF-9FF9-3538-3E42-C407386656E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1" creationId="{6C10DB6E-FBB6-2111-E2FD-8F43055438C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2" creationId="{23D3E9F4-D92C-2E7A-1B90-C9D6F57155A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3" creationId="{6E250465-014D-220F-EECF-11E17025554E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4" creationId="{BA164C6B-C3AE-BF59-F59F-37FBDB10C4E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5" creationId="{7F128ACF-96AB-6B51-E087-2CE4ADE6689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6" creationId="{8B845C11-6141-5A83-3FD2-A3781285D2B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7" creationId="{C4BDF53E-F907-0E41-BD00-D2BDAAECA786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8" creationId="{D88E1621-4A72-903A-A622-FC443D8D651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79" creationId="{070C7478-9F0E-16D3-5015-61DEA7215066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0" creationId="{1FF34540-DCFF-2BD9-3D2E-32FD7389F0F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1" creationId="{85E03FA0-5611-9287-04E5-62263B2A192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2" creationId="{2C2605F6-1287-8FBF-1736-5C76749B409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3" creationId="{570C12E1-9778-CDA3-D0AA-24ED48921A3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4" creationId="{C5E4B17A-3553-CA50-3DB3-82C745B33F8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5" creationId="{DF02EFD0-F565-DDB6-EEC2-F6079A41550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6" creationId="{30B207DD-BE1B-E486-D273-8E4D4B3EDC5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7" creationId="{8EAC0789-FDC7-888F-9766-164A065978F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8" creationId="{FE2927C8-ACA2-F19D-E6BC-0D8B7E042D2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89" creationId="{6B1483FD-E5A0-FAAD-6CE9-C6BB1C0B1F4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0" creationId="{1DB789FE-F9A1-D8AF-3356-C543893D06B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1" creationId="{C73F01E6-AC2E-E86F-9502-214DDF23EDE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2" creationId="{F8433695-D5AA-701B-BE1B-CC23A627F94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3" creationId="{6AA6BB9E-96F1-CD72-1C6F-83D675BDDFC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4" creationId="{C600F224-9C08-CA3D-4A7C-22F16DF44C5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5" creationId="{689AC819-52FE-FE60-1DE8-1909DAA072C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6" creationId="{F7E0F3C2-5A15-D648-A6ED-2702DA1A5F9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7" creationId="{B83907AE-D671-2A5F-39A4-8A3E432019F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8" creationId="{6BCB2458-5B59-9C7E-6451-147342CA18D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99" creationId="{A4556B73-048A-8ECD-811F-1986A88F794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0" creationId="{C98C3B16-C2FC-CDB6-A53B-3801D54E0F2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1" creationId="{8C2687F6-E874-D764-3530-1C6575CA791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2" creationId="{2DC38682-DEED-D3C3-2FEA-5F4F7CCADF2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3" creationId="{4DC016AD-36B6-CBA6-7E3D-BCFE47984CB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4" creationId="{B63D1F57-4E61-1787-5BE6-DABB8C2A460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5" creationId="{B1AE042F-E0A6-F0B5-50C9-2BD3DA198D0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6" creationId="{DBBE6A26-E8BA-85D2-7E43-C4C54A6E0B7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7" creationId="{08193B7F-8480-F2C9-3596-6834DA5F52D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8" creationId="{83C85626-AC2E-16E2-3740-BAF10AC0B8B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09" creationId="{189A919A-3876-30D2-98FA-4D77906609B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0" creationId="{18285B85-8936-EA39-02FF-7DE869E0DE6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1" creationId="{460445C1-6EC2-2415-6EC6-98CD1D48BA4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2" creationId="{AD743875-754A-19A3-2721-5117B7154EE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3" creationId="{C634ACB2-CFDC-AC68-AD70-FE86A33C5F6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4" creationId="{BF948A46-3484-D03D-D68E-85B10B8C7CB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5" creationId="{D96AE77B-D202-DA41-DB6E-98C27820F6E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6" creationId="{EED099C4-B3F0-BE8B-F480-822FAF9AF43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7" creationId="{7B5D3D07-C629-7CCE-E43D-17C813B316F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8" creationId="{78E540A2-EF7B-5CF9-2911-5EBE715F83E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19" creationId="{C882AA81-AE8C-7AD4-AB54-81C29D471806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0" creationId="{9C0D7011-D22B-DF6E-8F5D-0C2BFCF6584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1" creationId="{BE3D6B96-E73C-BFFE-C47F-792F7455B19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2" creationId="{C74F897E-D12B-9609-CAEE-C37BC849B325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3" creationId="{7234EB9C-5E67-7EFA-FDEC-73157DDE2BB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4" creationId="{62F1506B-8ECE-C5E7-C8A2-66C751318A4B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5" creationId="{3FB3BED5-4198-1EDF-8A1E-5F4B8DB6557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126" creationId="{1FE8FC42-1295-5966-A0D0-2DCE7B162E75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27" creationId="{4020C067-336F-A90E-25EA-74503E1E4BAF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28" creationId="{F725A9F0-840D-4830-57B7-DA5D928C8B93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29" creationId="{66B164B3-5615-5604-AB03-1E3CF3BA4FA7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0" creationId="{C32FB990-D219-D8A8-8F53-AE83DA565841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1" creationId="{DCE45699-B5DD-57FA-B49D-7DE0CF9DDCD6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2" creationId="{8BCD9FBB-430B-BFCF-536E-97F3DD24110E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3" creationId="{D7A448AB-CAC5-4C68-FFF3-0C54FDCFFCFA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4" creationId="{67B0767C-88D4-A4E4-FAF4-828EB2E6211B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5" creationId="{9180AB5F-0414-8603-E842-EBCF4AF65F99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6" creationId="{F6AE1FB9-8B11-FD79-01F9-6E3BD3438558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7" creationId="{6C11F7D3-16AB-35DF-6444-9F634CC7FA15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38" creationId="{E9E68E07-BB23-F50B-F872-794D1B5D5F89}"/>
          </ac:spMkLst>
        </pc:spChg>
        <pc:spChg chg="del mod topLvl">
          <ac:chgData name="Quy Luu" userId="3cc3f620fb72fdbf" providerId="LiveId" clId="{151F03D0-8B8C-4BD5-AF0F-B43ECFF60AFF}" dt="2023-01-27T07:23:04.519" v="1666" actId="478"/>
          <ac:spMkLst>
            <pc:docMk/>
            <pc:sldMk cId="3183389000" sldId="262"/>
            <ac:spMk id="139" creationId="{C90DB40B-EEC5-397C-314E-3673765B4AAB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40" creationId="{1C7EB938-8A97-C759-2799-05021F0E184A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41" creationId="{E34DBE01-FBA7-CFF2-6656-D21C71441448}"/>
          </ac:spMkLst>
        </pc:spChg>
        <pc:spChg chg="mod topLvl">
          <ac:chgData name="Quy Luu" userId="3cc3f620fb72fdbf" providerId="LiveId" clId="{151F03D0-8B8C-4BD5-AF0F-B43ECFF60AFF}" dt="2023-01-27T07:26:42.067" v="1723" actId="164"/>
          <ac:spMkLst>
            <pc:docMk/>
            <pc:sldMk cId="3183389000" sldId="262"/>
            <ac:spMk id="142" creationId="{E0A56115-834B-D516-C4B0-54CCF0147C5A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3" creationId="{1B1B9C1B-4CC6-0CDE-F232-B7F886384A7B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4" creationId="{E8A50803-CD22-88F2-3B69-67A9D2CDADF9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5" creationId="{EED0C3FD-7497-195C-C9BA-0442C24E6FE6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6" creationId="{B40EE8DE-133D-1D1D-19F2-37B771C8CA42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7" creationId="{9CCF17A3-3FB5-3E9C-9DEF-13FE8DF4CD6C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8" creationId="{6EDA4287-6D2D-93B4-4436-C889C49C32AD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49" creationId="{CFBD49DC-3352-FC12-EDD0-E3CC95765F46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0" creationId="{7DC25B21-F921-D43D-98CF-EA20E40417CE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1" creationId="{5BC502F8-2C4C-D928-AB75-FEB3259721AF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2" creationId="{5A62BB8B-97A6-A621-4801-B91813BCEACB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3" creationId="{4F98057D-9283-4430-9263-760D80CAD35F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4" creationId="{7D184018-0D2D-2097-EE5B-6FDEED51C238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5" creationId="{69340ACD-9410-84F7-BE35-33F3ECA91A42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6" creationId="{DBB00606-EDB5-5915-AFE0-639B8C60BBFB}"/>
          </ac:spMkLst>
        </pc:spChg>
        <pc:spChg chg="mod topLvl">
          <ac:chgData name="Quy Luu" userId="3cc3f620fb72fdbf" providerId="LiveId" clId="{151F03D0-8B8C-4BD5-AF0F-B43ECFF60AFF}" dt="2023-01-27T07:26:57.142" v="1738" actId="1038"/>
          <ac:spMkLst>
            <pc:docMk/>
            <pc:sldMk cId="3183389000" sldId="262"/>
            <ac:spMk id="157" creationId="{53786778-763E-9D26-5B1E-AEBC7687F7AC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58" creationId="{533D32C7-64BC-D0AD-3B39-8EFC8D105507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59" creationId="{FF4CEF0D-6F6C-12C4-6AB9-1BED44AC8B89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0" creationId="{00CACCC2-A329-5350-7E0B-E16D26364D9E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1" creationId="{99C357C1-4E82-44CA-4C48-699236DB2DD7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2" creationId="{AAE2926C-9045-1C85-4881-5CD82758442C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3" creationId="{6D75ABCE-5A5F-B51B-EBF1-892CC381655F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4" creationId="{FD712C3F-C174-AD8D-9A15-BF040CB65BF9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5" creationId="{67D5BF88-9C90-6C34-ED2B-05CC1C3945DD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6" creationId="{151FB1AB-F1C8-0084-B882-04B602DC9FF7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7" creationId="{CDEABECB-EF02-34AF-6903-ACF2F5DA006C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8" creationId="{38CC72D1-3BD3-A8B2-DFFD-F508B2A1C7AD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69" creationId="{E7248BC9-6C33-D294-D0AA-3CACB0CD65C5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70" creationId="{52BF980A-46D9-AE1E-E00B-CEE5AD6C671E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71" creationId="{C427D6BA-930D-2B6E-AAE9-9972242EF3CA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72" creationId="{A4E57110-0CCB-3BDD-741A-E688B303B43A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73" creationId="{192259EA-E119-ACF6-8829-01B5243A7370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4" creationId="{A07AEA64-6AED-1E60-AF7B-FD62AFA0D0BF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5" creationId="{1C7BCC20-394D-70BE-18E1-616BD81F4DD0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6" creationId="{34FAFC70-8772-1AB5-D37B-3F405DB131F1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7" creationId="{24C1F19C-72E5-723E-3767-3F4680D4A38A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8" creationId="{F7E4642D-0FCB-0425-4E11-9B82BA8CFB1A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79" creationId="{2ACB4E37-AC81-3B23-79E0-C80F442AB42A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0" creationId="{81A27A70-9FB8-06CC-6493-0B11DBFCD03F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1" creationId="{D555ED21-BAC8-166F-E7C8-F19326C9A629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2" creationId="{17A4B1C4-CC1B-5E0A-BA7D-7ED621AAF517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3" creationId="{CB142B3A-A657-75E3-CB55-2D000FDB5D82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4" creationId="{86273A28-56BB-38C0-09D4-B2C6B31C71E9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5" creationId="{830BE237-E96C-3141-D3F6-12BFFA629574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6" creationId="{FADDB033-43DE-30F5-8D9A-68429F058412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7" creationId="{697B8E0C-89A8-C8E9-65BF-E15C30DBACF8}"/>
          </ac:spMkLst>
        </pc:spChg>
        <pc:spChg chg="del mod topLvl">
          <ac:chgData name="Quy Luu" userId="3cc3f620fb72fdbf" providerId="LiveId" clId="{151F03D0-8B8C-4BD5-AF0F-B43ECFF60AFF}" dt="2023-01-27T07:23:26.600" v="1667" actId="478"/>
          <ac:spMkLst>
            <pc:docMk/>
            <pc:sldMk cId="3183389000" sldId="262"/>
            <ac:spMk id="188" creationId="{13915F05-BD3C-C712-6E7B-7FA0D2D58E18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89" creationId="{72098DDB-81F0-58D1-76DB-9B88976E780F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0" creationId="{D0F0BFD0-DC20-A3AE-6E67-061317189EB3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1" creationId="{0C35A37A-EF72-8844-BD50-12DABF111CC0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2" creationId="{4C946249-E8F3-BD73-8AD9-97735BECE86A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3" creationId="{6738B63D-CB90-1CCF-648A-306C3EB5825E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4" creationId="{FF2E3717-D97B-3E3A-6ACC-8F1556751D3A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5" creationId="{11DD274A-2710-5D76-8C0E-A675C9E05E34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6" creationId="{4F379F6F-1800-BB71-3B8F-760B49E4F493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7" creationId="{4C8C8E42-BCA1-3CEE-3F59-C1EF8883CCBF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8" creationId="{10783955-428D-F0AB-66EA-F47C3D02E226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199" creationId="{DABB802D-F1D9-B8C2-91A7-92A9A9B37176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200" creationId="{863573AC-7624-B582-7A21-0DA9F45AB61D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201" creationId="{DDDECE6B-7979-6A37-9622-45556080B9F4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202" creationId="{0812B238-91AB-D687-05A4-F9EF78BCA22C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203" creationId="{A9220FBD-CC48-0EE1-FE81-737DA15D329A}"/>
          </ac:spMkLst>
        </pc:spChg>
        <pc:spChg chg="del mod topLvl">
          <ac:chgData name="Quy Luu" userId="3cc3f620fb72fdbf" providerId="LiveId" clId="{151F03D0-8B8C-4BD5-AF0F-B43ECFF60AFF}" dt="2023-01-27T07:23:32.244" v="1668" actId="478"/>
          <ac:spMkLst>
            <pc:docMk/>
            <pc:sldMk cId="3183389000" sldId="262"/>
            <ac:spMk id="204" creationId="{0231FD17-0FDD-358F-B7A9-B321AF339AB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5" creationId="{0BA7E39D-3062-A15D-E1EF-27965502BCB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6" creationId="{8D875F6A-0B1A-80D6-D458-93796EAD1DE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7" creationId="{2311763D-4E29-34E3-A8B0-43D49581CF0D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8" creationId="{908A73A1-39AC-4E6D-08B8-9D0658EF1C2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09" creationId="{62A6EEA4-C840-166F-525C-1A5F3B069C62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0" creationId="{64529462-0A79-A710-5CE9-757D433E917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1" creationId="{A8E363A2-16AD-337F-1680-F96825F10D2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2" creationId="{E4BA5B29-6B76-6DA7-1B74-214C7477B1A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3" creationId="{828B4EC1-4F00-CBA0-1FFA-54C3087E2679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4" creationId="{E51C1321-10D7-1317-8A0A-4F35916CB46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5" creationId="{7F9E2CB0-6AFC-4609-477D-103301887B46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6" creationId="{F14A0C0A-EE0A-24D5-638C-E983D8F59934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7" creationId="{97634A49-9F50-2D08-1F4E-D8761C5B41A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8" creationId="{FFA34B18-6805-9C17-3A6A-27843BB27F08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19" creationId="{5ED45DC9-D715-81A9-9FEF-9FA9CEC8E9CA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0" creationId="{D0238104-C7D6-5459-406F-9C813ADDF520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1" creationId="{A8F79958-7980-3575-D752-75936CEB84D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2" creationId="{12038098-79EB-E528-62D5-F44CDB2EB2C1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3" creationId="{CFADC36C-F7DB-5942-252F-860BE27795D3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4" creationId="{02F30736-CDDD-73C8-FEF7-18A753028CEF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5" creationId="{3B6E6F30-15AA-16FD-7F2B-442AACD5E647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6" creationId="{9F4D5165-772A-F582-60A7-291B6EF5636C}"/>
          </ac:spMkLst>
        </pc:spChg>
        <pc:spChg chg="mod topLvl">
          <ac:chgData name="Quy Luu" userId="3cc3f620fb72fdbf" providerId="LiveId" clId="{151F03D0-8B8C-4BD5-AF0F-B43ECFF60AFF}" dt="2023-01-27T07:27:26.004" v="1756" actId="1038"/>
          <ac:spMkLst>
            <pc:docMk/>
            <pc:sldMk cId="3183389000" sldId="262"/>
            <ac:spMk id="227" creationId="{4A0DF840-74B8-FB42-09F6-BC28C8ED208E}"/>
          </ac:spMkLst>
        </pc:spChg>
        <pc:grpChg chg="mod">
          <ac:chgData name="Quy Luu" userId="3cc3f620fb72fdbf" providerId="LiveId" clId="{151F03D0-8B8C-4BD5-AF0F-B43ECFF60AFF}" dt="2023-01-27T07:22:42.757" v="1654" actId="338"/>
          <ac:grpSpMkLst>
            <pc:docMk/>
            <pc:sldMk cId="3183389000" sldId="262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7:22:45.882" v="1655" actId="165"/>
          <ac:grpSpMkLst>
            <pc:docMk/>
            <pc:sldMk cId="3183389000" sldId="262"/>
            <ac:grpSpMk id="6" creationId="{A439AB89-8E78-3B74-8420-5D3161CE1BB2}"/>
          </ac:grpSpMkLst>
        </pc:grpChg>
        <pc:grpChg chg="del mod topLvl">
          <ac:chgData name="Quy Luu" userId="3cc3f620fb72fdbf" providerId="LiveId" clId="{151F03D0-8B8C-4BD5-AF0F-B43ECFF60AFF}" dt="2023-01-27T07:22:49.635" v="1656" actId="165"/>
          <ac:grpSpMkLst>
            <pc:docMk/>
            <pc:sldMk cId="3183389000" sldId="262"/>
            <ac:grpSpMk id="8" creationId="{4CF60316-E7C4-E033-4F9D-10729004D005}"/>
          </ac:grpSpMkLst>
        </pc:grpChg>
        <pc:grpChg chg="add mod">
          <ac:chgData name="Quy Luu" userId="3cc3f620fb72fdbf" providerId="LiveId" clId="{151F03D0-8B8C-4BD5-AF0F-B43ECFF60AFF}" dt="2023-01-27T07:28:00.770" v="1759" actId="164"/>
          <ac:grpSpMkLst>
            <pc:docMk/>
            <pc:sldMk cId="3183389000" sldId="262"/>
            <ac:grpSpMk id="228" creationId="{ED8B5C86-2C9B-3A2D-E7FC-FB293503820E}"/>
          </ac:grpSpMkLst>
        </pc:grpChg>
        <pc:grpChg chg="add mod">
          <ac:chgData name="Quy Luu" userId="3cc3f620fb72fdbf" providerId="LiveId" clId="{151F03D0-8B8C-4BD5-AF0F-B43ECFF60AFF}" dt="2023-01-27T07:28:00.770" v="1759" actId="164"/>
          <ac:grpSpMkLst>
            <pc:docMk/>
            <pc:sldMk cId="3183389000" sldId="262"/>
            <ac:grpSpMk id="229" creationId="{393E725F-106D-9484-AB10-BB6A82B08B8E}"/>
          </ac:grpSpMkLst>
        </pc:grpChg>
        <pc:grpChg chg="add mod">
          <ac:chgData name="Quy Luu" userId="3cc3f620fb72fdbf" providerId="LiveId" clId="{151F03D0-8B8C-4BD5-AF0F-B43ECFF60AFF}" dt="2023-01-27T07:28:00.770" v="1759" actId="164"/>
          <ac:grpSpMkLst>
            <pc:docMk/>
            <pc:sldMk cId="3183389000" sldId="262"/>
            <ac:grpSpMk id="230" creationId="{8AAA8E5C-A0C7-5D82-9E1D-2E25E69CC6FF}"/>
          </ac:grpSpMkLst>
        </pc:grpChg>
        <pc:grpChg chg="add mod">
          <ac:chgData name="Quy Luu" userId="3cc3f620fb72fdbf" providerId="LiveId" clId="{151F03D0-8B8C-4BD5-AF0F-B43ECFF60AFF}" dt="2023-01-27T07:28:00.770" v="1759" actId="164"/>
          <ac:grpSpMkLst>
            <pc:docMk/>
            <pc:sldMk cId="3183389000" sldId="262"/>
            <ac:grpSpMk id="231" creationId="{C5A3DE6D-4E5F-00CD-0335-85CEDF1B3335}"/>
          </ac:grpSpMkLst>
        </pc:grpChg>
        <pc:picChg chg="add del mod">
          <ac:chgData name="Quy Luu" userId="3cc3f620fb72fdbf" providerId="LiveId" clId="{151F03D0-8B8C-4BD5-AF0F-B43ECFF60AFF}" dt="2023-01-27T07:22:42.757" v="1654" actId="338"/>
          <ac:picMkLst>
            <pc:docMk/>
            <pc:sldMk cId="3183389000" sldId="262"/>
            <ac:picMk id="5" creationId="{1573D7A3-7325-E8A3-FCAE-B00A31C4A67D}"/>
          </ac:picMkLst>
        </pc:picChg>
      </pc:sldChg>
      <pc:sldChg chg="addSp delSp modSp add del mod">
        <pc:chgData name="Quy Luu" userId="3cc3f620fb72fdbf" providerId="LiveId" clId="{151F03D0-8B8C-4BD5-AF0F-B43ECFF60AFF}" dt="2023-01-27T07:49:03.457" v="2205" actId="2696"/>
        <pc:sldMkLst>
          <pc:docMk/>
          <pc:sldMk cId="2565902546" sldId="263"/>
        </pc:sldMkLst>
        <pc:spChg chg="del mod topLvl">
          <ac:chgData name="Quy Luu" userId="3cc3f620fb72fdbf" providerId="LiveId" clId="{151F03D0-8B8C-4BD5-AF0F-B43ECFF60AFF}" dt="2023-01-27T05:41:36.741" v="727" actId="478"/>
          <ac:spMkLst>
            <pc:docMk/>
            <pc:sldMk cId="2565902546" sldId="263"/>
            <ac:spMk id="9" creationId="{909EE74C-F8D2-BAE2-E383-80C0E8850A7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" creationId="{4C3FD703-3E09-9BF5-D1DA-00AAB1ED579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" creationId="{1BE35FE3-EA22-1BD5-3EC7-69693549AD5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" creationId="{A8882C32-B86E-B7A8-48EB-F4135213E5A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" creationId="{A300C79C-CAE9-D44C-11A2-F6C295AB239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5" creationId="{DCCA6352-053B-3402-3EE6-7738C360A0E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6" creationId="{7965D095-985E-A8C3-3D15-A24AD451329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7" creationId="{35FFE8B1-ECD5-97C6-4B5F-69E54EF5AD7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8" creationId="{099AFE2D-0D5D-651D-73F5-4D79599180D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9" creationId="{566432E2-091F-B090-CC8E-1EB51315AAD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0" creationId="{2F656338-B57A-B8B3-9A44-F8378FFDEBD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1" creationId="{FC5A2D9D-DFD9-33D8-8740-C0B71067853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" creationId="{E1D25F2F-9345-10B9-1688-4E103C7B983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" creationId="{609CA5B7-A2C5-7172-92A5-3E43E5CF703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" creationId="{3F5B702C-FD0F-852B-F9F1-6ADE6E6C345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5" creationId="{BAA81098-4E8E-60F1-6AC3-58284324610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6" creationId="{096A486F-BA15-A7D3-B99C-33F8173580D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7" creationId="{91260DE0-C622-F987-5B89-90C4233393F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8" creationId="{66C2280B-059A-8DAD-9599-B4ED3E73E42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9" creationId="{130A4B41-13BC-602C-3BE9-B64EA2F39DD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0" creationId="{ADA8996E-6D24-C4B1-6D55-A2F97309520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1" creationId="{83A5F89B-4C6A-0D35-3DDB-997A12DA758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2" creationId="{68967405-D167-9699-3F26-9BDC6F87ACCF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33" creationId="{AE7FE599-309F-B0AD-5DBA-9DD67D2ABA2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4" creationId="{E4C7D4C9-4610-F7C0-A7BD-751A98790DF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5" creationId="{52D73960-36A2-D5E9-1E23-BC1772B4003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6" creationId="{E9296CCB-1A04-48C3-6466-72E114EBCFB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7" creationId="{739CEF26-B3A2-D99A-21E2-8F1F31C00E3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8" creationId="{31101859-C49A-5FA2-46C2-A1639D4EA3E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39" creationId="{1366EE2C-E0D0-799A-F690-473829CD3BB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40" creationId="{2F9DEE00-11B9-0962-727A-3FBDC7932EC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41" creationId="{744B844E-0F32-942A-4A50-9C33F0EBA52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42" creationId="{F68B2B92-AE4F-A6C0-DF7E-07B4F711556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43" creationId="{BBF5E381-0012-8DB0-9E01-4A01E8544D6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44" creationId="{7F5B099A-970C-FAFA-DAB7-3718518F0F1F}"/>
          </ac:spMkLst>
        </pc:spChg>
        <pc:spChg chg="del mod topLvl">
          <ac:chgData name="Quy Luu" userId="3cc3f620fb72fdbf" providerId="LiveId" clId="{151F03D0-8B8C-4BD5-AF0F-B43ECFF60AFF}" dt="2023-01-27T05:41:35.761" v="726" actId="478"/>
          <ac:spMkLst>
            <pc:docMk/>
            <pc:sldMk cId="2565902546" sldId="263"/>
            <ac:spMk id="45" creationId="{669A1D71-8FC5-3A4B-5114-B7A709C58564}"/>
          </ac:spMkLst>
        </pc:spChg>
        <pc:spChg chg="del mod topLvl">
          <ac:chgData name="Quy Luu" userId="3cc3f620fb72fdbf" providerId="LiveId" clId="{151F03D0-8B8C-4BD5-AF0F-B43ECFF60AFF}" dt="2023-01-27T05:41:35.088" v="725" actId="478"/>
          <ac:spMkLst>
            <pc:docMk/>
            <pc:sldMk cId="2565902546" sldId="263"/>
            <ac:spMk id="46" creationId="{00A3B9A8-C0C5-EFCE-BC71-82D38125381A}"/>
          </ac:spMkLst>
        </pc:spChg>
        <pc:spChg chg="del mod topLvl">
          <ac:chgData name="Quy Luu" userId="3cc3f620fb72fdbf" providerId="LiveId" clId="{151F03D0-8B8C-4BD5-AF0F-B43ECFF60AFF}" dt="2023-01-27T05:41:34.501" v="724" actId="478"/>
          <ac:spMkLst>
            <pc:docMk/>
            <pc:sldMk cId="2565902546" sldId="263"/>
            <ac:spMk id="47" creationId="{3A4F5F5D-E811-4D6F-30FD-797724C8645E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48" creationId="{71BCF151-7837-6CDE-7438-517EE4A96F6A}"/>
          </ac:spMkLst>
        </pc:spChg>
        <pc:spChg chg="mod topLvl">
          <ac:chgData name="Quy Luu" userId="3cc3f620fb72fdbf" providerId="LiveId" clId="{151F03D0-8B8C-4BD5-AF0F-B43ECFF60AFF}" dt="2023-01-27T05:42:44.527" v="733" actId="255"/>
          <ac:spMkLst>
            <pc:docMk/>
            <pc:sldMk cId="2565902546" sldId="263"/>
            <ac:spMk id="49" creationId="{35E45DE1-C3F9-AB2A-67AB-7D38AE29064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0" creationId="{C6AAE160-80AC-9187-3F40-1515B6498840}"/>
          </ac:spMkLst>
        </pc:spChg>
        <pc:spChg chg="del mod topLvl">
          <ac:chgData name="Quy Luu" userId="3cc3f620fb72fdbf" providerId="LiveId" clId="{151F03D0-8B8C-4BD5-AF0F-B43ECFF60AFF}" dt="2023-01-27T05:42:32.805" v="731" actId="478"/>
          <ac:spMkLst>
            <pc:docMk/>
            <pc:sldMk cId="2565902546" sldId="263"/>
            <ac:spMk id="51" creationId="{C12A1ADC-1A9D-F926-A732-9D449C23765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2" creationId="{68094EE0-4261-CB01-BCB5-03085CB6F26C}"/>
          </ac:spMkLst>
        </pc:spChg>
        <pc:spChg chg="del mod topLvl">
          <ac:chgData name="Quy Luu" userId="3cc3f620fb72fdbf" providerId="LiveId" clId="{151F03D0-8B8C-4BD5-AF0F-B43ECFF60AFF}" dt="2023-01-27T05:43:13.903" v="738" actId="478"/>
          <ac:spMkLst>
            <pc:docMk/>
            <pc:sldMk cId="2565902546" sldId="263"/>
            <ac:spMk id="53" creationId="{001DD57E-3367-5EB4-AE89-A6BB0A5AF87C}"/>
          </ac:spMkLst>
        </pc:spChg>
        <pc:spChg chg="del mod topLvl">
          <ac:chgData name="Quy Luu" userId="3cc3f620fb72fdbf" providerId="LiveId" clId="{151F03D0-8B8C-4BD5-AF0F-B43ECFF60AFF}" dt="2023-01-27T05:43:35.934" v="761" actId="478"/>
          <ac:spMkLst>
            <pc:docMk/>
            <pc:sldMk cId="2565902546" sldId="263"/>
            <ac:spMk id="54" creationId="{48191FC7-7499-2B7B-81FF-50F1F091443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5" creationId="{CEE0171D-3A61-30E0-DF4E-F178570E34E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6" creationId="{7B92CC94-98ED-2089-A28D-43D6BBB094A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7" creationId="{A0F64C80-E92D-EC4A-E97C-E5530F4DC92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8" creationId="{56EE3D35-6C88-E21E-4EA8-22C90585CEE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59" creationId="{DE158FAF-E5CB-8C48-A54B-5927B7F88F2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0" creationId="{0FC5BC57-F100-ACE0-9475-6D5DE6E5225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1" creationId="{5F19742E-033E-3CD6-D80B-C5B3B19B467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2" creationId="{36D5E315-A9D1-1D16-B069-17F8B49ECDC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3" creationId="{D24AA26A-F61F-2A1A-355A-4C9BFA3FD30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4" creationId="{5EF9F09D-6337-2338-5AB5-37EDA5AFFB1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5" creationId="{9DF46D93-E384-EF0A-D45B-DA25CB286F1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6" creationId="{D6444A61-B990-F23E-DBB0-EE73C09CAF6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7" creationId="{31382B45-84F1-5DF9-973A-D3C54849AB9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8" creationId="{9189D3AF-6A4F-ACAA-B86E-3707CEF9103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69" creationId="{78E32CD0-527F-F49E-BECE-1CB76733945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0" creationId="{154DFB7B-A810-3B15-1448-E2740CD518D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1" creationId="{4390ED66-B384-1197-2655-B529D3F5031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2" creationId="{4D2BCFBB-DC08-8B28-779E-0482BEC134E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3" creationId="{625176A7-F7C1-4F86-06D8-6AE34E983F0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4" creationId="{7BCAA994-F591-2A8E-10D2-BF6E8F8DD39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5" creationId="{E46F50D1-014B-BE5A-E77F-73ADB5D5E08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6" creationId="{057B257E-3545-F4D4-CB1C-D67DD178CAF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7" creationId="{04A8BD67-D6C7-E89A-527E-C3764889C92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8" creationId="{EFDF2020-C745-6ADB-B6B4-88BE576E344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79" creationId="{E9FD5C81-39B5-D7F0-9456-4B148CA7AA3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0" creationId="{21645D1E-EEA1-6804-88CA-E5C175A6DF7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1" creationId="{183C24D0-3A59-7C6D-D8AA-B8BFBE8D49B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2" creationId="{89727CE3-F30D-8DA2-72FB-57C79934362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3" creationId="{DB5F70CA-6E4B-9E65-A897-ADF2368AF93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4" creationId="{6E97A879-7E6C-1946-69F2-C69B2272F28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5" creationId="{F4D7B5BC-BBE5-0F24-1FEB-2A6C703B18C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6" creationId="{C8BD6020-F48F-FFBD-D9E9-1BDC4EEDFF9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7" creationId="{DB6A894D-513F-EFD5-CC95-800BDB0A049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8" creationId="{93324D56-5B5D-01FF-3BE1-A12A360278D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89" creationId="{1C5A092C-DA41-26B3-F869-F5F6CA7F538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0" creationId="{69CC9130-04E8-1812-C57D-4D6999BDF9B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1" creationId="{BBC94A58-C1BC-35F7-089C-00A984ECD98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2" creationId="{E896ABCF-09AF-B575-0B74-AB792B1E584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3" creationId="{5C87378A-91C4-68EC-D162-D0AC5003196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4" creationId="{046C28EA-A60E-8052-A09C-04B41CBC859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5" creationId="{6BFB7F68-ED19-6D0A-BF61-6AAB1E41868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6" creationId="{FE399B3A-BF16-F7DD-FAFE-AF68DF5C138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7" creationId="{FE419EA9-B121-140C-B8E9-2C0B5CD8CEF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8" creationId="{2D8A852E-25AC-7BCA-3BA9-4AF2AC0D501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99" creationId="{DC506548-CF59-E67D-F570-92247E25478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0" creationId="{CF37E676-45EC-4A23-4E95-8FF6D4CD338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1" creationId="{8FFD077C-363F-52DD-5953-97ADC10CF08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2" creationId="{8673384E-B7E0-E4A2-67EA-8619A80FD47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3" creationId="{CFE6119C-569F-8E95-AAB5-1E85919617F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4" creationId="{C361B581-ED98-9DD6-63D4-D75946FEA40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5" creationId="{588DFCD9-F380-E6AB-C638-00DAE66D53D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6" creationId="{08AF8FAB-8D9E-C5BE-F14B-957BABEF6F0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7" creationId="{9480067B-6E33-47CA-7B87-FE0BA9A4C12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8" creationId="{A634F135-A25B-B1BC-6218-B5FFF10D13F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09" creationId="{F0F10E44-3BAB-31A7-C698-168888AFE1C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0" creationId="{EA2E1C59-94B8-C287-E3EE-C5AB729F614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1" creationId="{6A133981-3D5B-8497-711D-E922759B642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2" creationId="{17605263-8FDC-1CF5-140D-09E459D5F53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3" creationId="{706ED0FB-E6FA-98A2-43EB-0F8DA0E3049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4" creationId="{4A4739D3-AD5D-B487-727C-913A7FE8A8F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5" creationId="{D03705A7-A15F-DB95-9C62-10E43B1AEFA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6" creationId="{5C6496AC-E09F-E3A8-2CD1-98E092A71E3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7" creationId="{43C39039-7CE3-C9CC-6F40-61EE1987062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8" creationId="{592E0361-C9EB-E10C-3338-D9570DF3959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19" creationId="{539C8D1B-8503-F2BA-D5DE-A13F4E6A19F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0" creationId="{B7A80D37-1181-E679-ACF5-C2E4759DB40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1" creationId="{8E965578-7849-B1FE-088A-436518A9537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2" creationId="{FA2B9361-AD25-3B36-3FFB-D9CE9BC9B6B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3" creationId="{BCCB851C-8CD3-5091-019B-D16E047CC86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4" creationId="{79110CE3-6032-0E3D-BBB2-4D0B44DE2F1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5" creationId="{7262E35D-B57E-CF1D-4362-A6272F6940D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6" creationId="{38F9398C-41ED-44A5-6B99-1440D59567E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7" creationId="{80E2727B-8BF0-86A8-7293-703C6DAE82C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8" creationId="{9070C5C8-367C-F41A-7F98-A981C745FFA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29" creationId="{DFDE2B69-FDF9-5F16-7CEB-14346265B92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0" creationId="{315DB7C1-0FE5-D9BE-0EA8-1AD9B0804CD4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1" creationId="{8401F47D-4180-054F-945E-BB2FA2FF7418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2" creationId="{9FF88BD2-8CCD-30B4-3FD6-AF7B894F772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3" creationId="{5C413ECF-8FF2-FF19-D12D-D3C1F3B8450B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4" creationId="{312E262B-AEE6-75BE-51D1-FA5AC1FF032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5" creationId="{21C1F414-0B88-1245-C4CD-A108C07B85F7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6" creationId="{DB44E48B-5B26-A2D3-FE58-888ECB9BB44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7" creationId="{E0628C3D-A6AC-6FF3-2DA7-6E9423C106F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8" creationId="{AD5859D1-36C7-3807-11BD-375DB07979D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39" creationId="{9A9ED195-A6F8-3297-C018-0FBCD5921E4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0" creationId="{3298E014-FC21-9B7E-4569-AE9EF101C24D}"/>
          </ac:spMkLst>
        </pc:spChg>
        <pc:spChg chg="del mod topLvl">
          <ac:chgData name="Quy Luu" userId="3cc3f620fb72fdbf" providerId="LiveId" clId="{151F03D0-8B8C-4BD5-AF0F-B43ECFF60AFF}" dt="2023-01-27T05:43:53.376" v="765" actId="478"/>
          <ac:spMkLst>
            <pc:docMk/>
            <pc:sldMk cId="2565902546" sldId="263"/>
            <ac:spMk id="141" creationId="{EB9F3BAE-2FF7-76C2-F5D8-B1BEC3961D38}"/>
          </ac:spMkLst>
        </pc:spChg>
        <pc:spChg chg="del mod topLvl">
          <ac:chgData name="Quy Luu" userId="3cc3f620fb72fdbf" providerId="LiveId" clId="{151F03D0-8B8C-4BD5-AF0F-B43ECFF60AFF}" dt="2023-01-27T05:43:51.463" v="764" actId="478"/>
          <ac:spMkLst>
            <pc:docMk/>
            <pc:sldMk cId="2565902546" sldId="263"/>
            <ac:spMk id="142" creationId="{98B7DC73-2E39-4774-FC5C-33206137635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3" creationId="{8992BE55-6128-855D-6158-3F713A16A7BF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4" creationId="{52DDB9B6-D499-3601-86A8-F11CA5DC49C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5" creationId="{A1500192-16F6-3D3E-C28A-1ABE8213CEE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146" creationId="{EB66E0D6-921F-F26C-5BFC-AFD83B1F084A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47" creationId="{83D33619-600B-0EF4-8D40-70D86936D7E8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48" creationId="{53385255-AE78-80E6-53F1-BB07E4D70804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49" creationId="{F0D33560-A325-00C5-E5DA-D446740EC0A4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0" creationId="{4DFC75FA-A02D-E551-39FE-27EA0D269BD4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1" creationId="{B8564762-B7EC-1DA8-3DC9-8F45DB78F040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2" creationId="{A1B7FD6B-D402-66C5-5F06-C61521029E47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3" creationId="{908E02FA-C49E-7883-2011-5EDFF11296A7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4" creationId="{8312776C-EC42-AA92-055C-B2C7C6D06647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5" creationId="{35BE84A2-9CA3-EEB2-A33A-553F2A2B2025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156" creationId="{6B1E7566-E3A1-ECB6-3BC4-B348D0C5BC17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157" creationId="{913C7DAE-9439-8A73-0894-988EB38C00CE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8" creationId="{7832B331-3FDB-4E28-6B39-FEB1A3E12BA1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59" creationId="{9A3EB316-6065-482C-879B-E93674FEBE3A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60" creationId="{7F8E6805-BF59-1144-BEAA-982ED21E416A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61" creationId="{E3CEE909-6718-B3F9-9947-BF457B0BE1A8}"/>
          </ac:spMkLst>
        </pc:spChg>
        <pc:spChg chg="mod topLvl">
          <ac:chgData name="Quy Luu" userId="3cc3f620fb72fdbf" providerId="LiveId" clId="{151F03D0-8B8C-4BD5-AF0F-B43ECFF60AFF}" dt="2023-01-27T05:44:51.352" v="767" actId="164"/>
          <ac:spMkLst>
            <pc:docMk/>
            <pc:sldMk cId="2565902546" sldId="263"/>
            <ac:spMk id="162" creationId="{10A054A4-2E2A-F8BA-26B1-4B882821FB00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3" creationId="{47D28ECC-4C3D-14D6-E41E-0C9EE437D200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4" creationId="{F8134269-8B66-BC46-7DC7-A2990317C4B3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5" creationId="{22CB284A-913F-3CE8-FC6D-6A799C558781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6" creationId="{2FE7EF76-E7E6-60CF-2A28-65A3EEADFD4D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7" creationId="{03499961-7700-86F9-8BEB-0120CFD28793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8" creationId="{5E4AE91C-4096-108E-2006-9126AF81BA70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69" creationId="{E62E4553-51C2-3BA6-062F-49F6A5AEF2D4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0" creationId="{27BFC5A6-FF71-C88D-60E5-91F2F56B31F2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1" creationId="{5D1141D1-8622-DFE6-2986-D86D75B1EE85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172" creationId="{F26B6018-BB6A-6612-FF2E-DA860CED6D38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3" creationId="{1C962B06-6235-DE43-7087-DC5E9F409992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4" creationId="{6365CB7A-B5AE-691D-65B4-BFA17E007C13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5" creationId="{D643A306-500E-20C2-EDF0-F7B2196F5BBD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6" creationId="{C179DB5E-713B-4881-A54B-C6CDB0E86D33}"/>
          </ac:spMkLst>
        </pc:spChg>
        <pc:spChg chg="mod topLvl">
          <ac:chgData name="Quy Luu" userId="3cc3f620fb72fdbf" providerId="LiveId" clId="{151F03D0-8B8C-4BD5-AF0F-B43ECFF60AFF}" dt="2023-01-27T05:45:01.093" v="768" actId="164"/>
          <ac:spMkLst>
            <pc:docMk/>
            <pc:sldMk cId="2565902546" sldId="263"/>
            <ac:spMk id="177" creationId="{E6E59E50-3AF2-C2B0-42EE-290C991656E6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78" creationId="{FFD467D5-CD8E-7614-30B3-6E3908F171C9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79" creationId="{0B1EF887-EC72-D69E-D66B-3909BF52DD3A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0" creationId="{7D769D93-4F2C-0D6C-802A-D0093704B732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1" creationId="{58724A0C-5C38-41FF-0A7C-458AEE861945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2" creationId="{186A2780-D642-D40F-4DBF-13F55D3B4CC6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3" creationId="{61D7B6D6-B57B-661A-CC61-638D65C64110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4" creationId="{5D4F2919-7244-A6C3-2943-EDE040860FF7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5" creationId="{5A105C27-7D59-502A-4F83-0EBF36363C0C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6" creationId="{384B3083-5B57-1876-DA70-94B44DBB8260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187" creationId="{A268FEB5-AD59-F60F-73BF-68F8E7B6F851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188" creationId="{42A351A0-F337-E96B-37B5-4D7585C6B085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89" creationId="{A90B16A4-2196-1E51-006D-5DA2DB2A1C38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90" creationId="{BA8AD4EB-8477-9678-27B6-533378D5A487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91" creationId="{69841B3A-A50A-B9AD-6D84-3445EF2FF05B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92" creationId="{2AE55F1A-F917-1C8E-F9D8-5D29D96560ED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193" creationId="{5F6B0B1C-6999-8BE7-EB1A-BAC7F3BD492B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4" creationId="{AB8D35E6-C11F-646E-E622-AC9DD742F3D1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5" creationId="{CE3740EB-7427-B782-1878-B0C2BC629FE7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6" creationId="{99022A72-3CE3-0049-40C1-FB8E7A081D55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7" creationId="{B26E122B-297E-35F4-10A7-3E04D19AFEDC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8" creationId="{0D3F685E-4D00-CBD6-8ABB-DF53B828B6B4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199" creationId="{BAA2A825-3134-54DA-7488-0421B9D39416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0" creationId="{F605AF6A-53E9-D79A-BD0B-7ACA7173E1E8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1" creationId="{9E60A520-932A-1108-8F3B-621FADFE63DE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2" creationId="{309C575C-1271-6B56-9683-AA8769F4C69D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203" creationId="{3E7ED072-9A68-B7BC-DB7B-B6FE6A7F66E7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4" creationId="{BEFEC102-6C01-9AC3-F9A0-C344AAE762A0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5" creationId="{63B735F2-A9DC-2BCB-FF3B-3F0122C5B294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6" creationId="{D451468C-37BC-DA76-AEBB-13D45A4AD322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7" creationId="{E3FFA2F6-3E4D-FB00-A322-444757BAA343}"/>
          </ac:spMkLst>
        </pc:spChg>
        <pc:spChg chg="del mod topLvl">
          <ac:chgData name="Quy Luu" userId="3cc3f620fb72fdbf" providerId="LiveId" clId="{151F03D0-8B8C-4BD5-AF0F-B43ECFF60AFF}" dt="2023-01-27T05:42:04.463" v="729" actId="478"/>
          <ac:spMkLst>
            <pc:docMk/>
            <pc:sldMk cId="2565902546" sldId="263"/>
            <ac:spMk id="208" creationId="{04CF54EB-9472-61B5-9C12-A91552584870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09" creationId="{73739D8C-DFC8-FD33-03FF-7B4B271470E5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0" creationId="{636971EC-4623-651F-61BD-31C9401740A4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1" creationId="{F71BC479-49EB-3F83-FB8F-3F0B482CD8D1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2" creationId="{7EB24C99-5AD7-3EEB-39E5-F91B982BE39E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3" creationId="{AA4CD9F7-E425-E32F-5800-1D5228D4B698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4" creationId="{D98E5634-21D8-A0F7-CBBA-3247A97F4F55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5" creationId="{E8CEBBEC-B979-1604-1669-AFEA3EA62A95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6" creationId="{48525C4F-9BD6-A858-0A0F-38006B67B8EA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17" creationId="{635D1116-BBAC-B314-47CC-78C49BAAD39E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218" creationId="{8F416A98-76A3-F08E-153F-0E73A94C857B}"/>
          </ac:spMkLst>
        </pc:spChg>
        <pc:spChg chg="del mod topLvl">
          <ac:chgData name="Quy Luu" userId="3cc3f620fb72fdbf" providerId="LiveId" clId="{151F03D0-8B8C-4BD5-AF0F-B43ECFF60AFF}" dt="2023-01-27T05:41:41.207" v="728" actId="478"/>
          <ac:spMkLst>
            <pc:docMk/>
            <pc:sldMk cId="2565902546" sldId="263"/>
            <ac:spMk id="219" creationId="{FC2DA214-A321-1FA9-2C5A-5BFC4357E2DB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20" creationId="{399E31AA-E2EC-E2CC-A658-BA2ABE0D653C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21" creationId="{258492C8-7DD0-6E65-59FE-B205B4E3D691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22" creationId="{C3647BED-DAF7-E2C7-81C9-C5009DC57810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23" creationId="{0FB2180F-E480-28E0-5D4F-DCB51A7B40BC}"/>
          </ac:spMkLst>
        </pc:spChg>
        <pc:spChg chg="del mod topLvl">
          <ac:chgData name="Quy Luu" userId="3cc3f620fb72fdbf" providerId="LiveId" clId="{151F03D0-8B8C-4BD5-AF0F-B43ECFF60AFF}" dt="2023-01-27T05:42:08.248" v="730" actId="478"/>
          <ac:spMkLst>
            <pc:docMk/>
            <pc:sldMk cId="2565902546" sldId="263"/>
            <ac:spMk id="224" creationId="{0CD048E5-46A6-43F2-1C86-D4CA1A1E73D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5" creationId="{65FB608D-08A5-B57F-54F8-92154BCAB98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6" creationId="{9B737635-75FC-C839-C182-E9E67BCD960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7" creationId="{542DA1E6-9601-1225-8F6B-97AB77E28A8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8" creationId="{55466AAA-BFD3-6B91-F7CD-A4BECDE4C0C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29" creationId="{444BC5C7-CE60-1166-C1AC-DF5BCE89E38A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0" creationId="{01994297-0C93-5869-7613-BC5ABD5FBA0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1" creationId="{AB3B557F-9F59-7504-FBAC-47F8508D2B9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2" creationId="{EF829EFA-236F-E2B2-AB2B-19D9248DC42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3" creationId="{506584B7-AC16-C03A-58A0-5137F2F0B21E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4" creationId="{423CFFD2-B2CB-B5A6-FA3A-EFB94549E3E0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5" creationId="{D9D29FE0-2951-794F-9A56-39E84CA86433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6" creationId="{0EEC8B5D-25C6-B4A4-C860-D3CF19DA2E76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7" creationId="{E125221B-E6F9-066A-A38D-D5B0165BEFA5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8" creationId="{B1502FD9-701E-265A-52E8-98697F57954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39" creationId="{762A54EC-9D12-7DF3-5C3F-1741BF71A501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0" creationId="{0C6CEF38-3014-5972-A655-9E80C18F1839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1" creationId="{682CEA13-98B8-8002-FC04-B85E0C5EE12D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2" creationId="{98DAB7A7-B6D6-E200-E3F1-84094E3F4302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3" creationId="{804EDF93-09DF-6637-57FC-2A1585E57E1C}"/>
          </ac:spMkLst>
        </pc:spChg>
        <pc:spChg chg="mod topLvl">
          <ac:chgData name="Quy Luu" userId="3cc3f620fb72fdbf" providerId="LiveId" clId="{151F03D0-8B8C-4BD5-AF0F-B43ECFF60AFF}" dt="2023-01-27T05:45:36.413" v="772" actId="1076"/>
          <ac:spMkLst>
            <pc:docMk/>
            <pc:sldMk cId="2565902546" sldId="263"/>
            <ac:spMk id="244" creationId="{E9FE9812-A29C-82F4-BF6C-5388F6F1C565}"/>
          </ac:spMkLst>
        </pc:spChg>
        <pc:spChg chg="add mod">
          <ac:chgData name="Quy Luu" userId="3cc3f620fb72fdbf" providerId="LiveId" clId="{151F03D0-8B8C-4BD5-AF0F-B43ECFF60AFF}" dt="2023-01-27T05:50:34.069" v="843" actId="164"/>
          <ac:spMkLst>
            <pc:docMk/>
            <pc:sldMk cId="2565902546" sldId="263"/>
            <ac:spMk id="245" creationId="{4F032BC3-7391-01CF-4FDA-001C937E60D7}"/>
          </ac:spMkLst>
        </pc:spChg>
        <pc:spChg chg="add mod">
          <ac:chgData name="Quy Luu" userId="3cc3f620fb72fdbf" providerId="LiveId" clId="{151F03D0-8B8C-4BD5-AF0F-B43ECFF60AFF}" dt="2023-01-27T05:50:34.069" v="843" actId="164"/>
          <ac:spMkLst>
            <pc:docMk/>
            <pc:sldMk cId="2565902546" sldId="263"/>
            <ac:spMk id="246" creationId="{5DF43A6D-8ADC-71F8-99B4-D85C6B8F899A}"/>
          </ac:spMkLst>
        </pc:spChg>
        <pc:spChg chg="add mod">
          <ac:chgData name="Quy Luu" userId="3cc3f620fb72fdbf" providerId="LiveId" clId="{151F03D0-8B8C-4BD5-AF0F-B43ECFF60AFF}" dt="2023-01-27T05:46:14.615" v="776" actId="20577"/>
          <ac:spMkLst>
            <pc:docMk/>
            <pc:sldMk cId="2565902546" sldId="263"/>
            <ac:spMk id="251" creationId="{CB09AC12-9A12-D5F2-688C-1B5D51316CDB}"/>
          </ac:spMkLst>
        </pc:spChg>
        <pc:grpChg chg="mod">
          <ac:chgData name="Quy Luu" userId="3cc3f620fb72fdbf" providerId="LiveId" clId="{151F03D0-8B8C-4BD5-AF0F-B43ECFF60AFF}" dt="2023-01-27T05:41:25.503" v="721" actId="338"/>
          <ac:grpSpMkLst>
            <pc:docMk/>
            <pc:sldMk cId="2565902546" sldId="263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5:41:28.852" v="722" actId="165"/>
          <ac:grpSpMkLst>
            <pc:docMk/>
            <pc:sldMk cId="2565902546" sldId="263"/>
            <ac:grpSpMk id="8" creationId="{6737825F-3226-37BF-5ED5-A70BD26A2234}"/>
          </ac:grpSpMkLst>
        </pc:grpChg>
        <pc:grpChg chg="del mod topLvl">
          <ac:chgData name="Quy Luu" userId="3cc3f620fb72fdbf" providerId="LiveId" clId="{151F03D0-8B8C-4BD5-AF0F-B43ECFF60AFF}" dt="2023-01-27T05:41:32.103" v="723" actId="165"/>
          <ac:grpSpMkLst>
            <pc:docMk/>
            <pc:sldMk cId="2565902546" sldId="263"/>
            <ac:grpSpMk id="10" creationId="{7B006231-8593-99F6-8EB0-9A77E16C9286}"/>
          </ac:grpSpMkLst>
        </pc:grpChg>
        <pc:grpChg chg="add mod">
          <ac:chgData name="Quy Luu" userId="3cc3f620fb72fdbf" providerId="LiveId" clId="{151F03D0-8B8C-4BD5-AF0F-B43ECFF60AFF}" dt="2023-01-27T05:50:50.586" v="846" actId="164"/>
          <ac:grpSpMkLst>
            <pc:docMk/>
            <pc:sldMk cId="2565902546" sldId="263"/>
            <ac:grpSpMk id="247" creationId="{E9154BAD-947D-6AD5-B975-B10EE1D40184}"/>
          </ac:grpSpMkLst>
        </pc:grpChg>
        <pc:grpChg chg="add mod">
          <ac:chgData name="Quy Luu" userId="3cc3f620fb72fdbf" providerId="LiveId" clId="{151F03D0-8B8C-4BD5-AF0F-B43ECFF60AFF}" dt="2023-01-27T05:50:50.586" v="846" actId="164"/>
          <ac:grpSpMkLst>
            <pc:docMk/>
            <pc:sldMk cId="2565902546" sldId="263"/>
            <ac:grpSpMk id="248" creationId="{D1E3343A-6BDD-1712-2AF3-E76BA59FF17E}"/>
          </ac:grpSpMkLst>
        </pc:grpChg>
        <pc:grpChg chg="add mod">
          <ac:chgData name="Quy Luu" userId="3cc3f620fb72fdbf" providerId="LiveId" clId="{151F03D0-8B8C-4BD5-AF0F-B43ECFF60AFF}" dt="2023-01-27T05:45:36.413" v="772" actId="1076"/>
          <ac:grpSpMkLst>
            <pc:docMk/>
            <pc:sldMk cId="2565902546" sldId="263"/>
            <ac:grpSpMk id="249" creationId="{C4530FF4-33C2-54F8-A8F6-FB476DA1C975}"/>
          </ac:grpSpMkLst>
        </pc:grpChg>
        <pc:grpChg chg="add mod">
          <ac:chgData name="Quy Luu" userId="3cc3f620fb72fdbf" providerId="LiveId" clId="{151F03D0-8B8C-4BD5-AF0F-B43ECFF60AFF}" dt="2023-01-27T05:50:34.069" v="843" actId="164"/>
          <ac:grpSpMkLst>
            <pc:docMk/>
            <pc:sldMk cId="2565902546" sldId="263"/>
            <ac:grpSpMk id="250" creationId="{DDAF7053-F2E2-CB92-A58F-C5DBE011F865}"/>
          </ac:grpSpMkLst>
        </pc:grpChg>
        <pc:grpChg chg="add mod">
          <ac:chgData name="Quy Luu" userId="3cc3f620fb72fdbf" providerId="LiveId" clId="{151F03D0-8B8C-4BD5-AF0F-B43ECFF60AFF}" dt="2023-01-27T05:50:50.586" v="846" actId="164"/>
          <ac:grpSpMkLst>
            <pc:docMk/>
            <pc:sldMk cId="2565902546" sldId="263"/>
            <ac:grpSpMk id="252" creationId="{0D443DDB-5B54-85EF-7D98-B6ECF9297643}"/>
          </ac:grpSpMkLst>
        </pc:grpChg>
        <pc:grpChg chg="add mod">
          <ac:chgData name="Quy Luu" userId="3cc3f620fb72fdbf" providerId="LiveId" clId="{151F03D0-8B8C-4BD5-AF0F-B43ECFF60AFF}" dt="2023-01-27T05:50:50.586" v="846" actId="164"/>
          <ac:grpSpMkLst>
            <pc:docMk/>
            <pc:sldMk cId="2565902546" sldId="263"/>
            <ac:grpSpMk id="253" creationId="{C3B60BCF-9ADD-BE95-2359-A25F89B7B196}"/>
          </ac:grpSpMkLst>
        </pc:grpChg>
        <pc:picChg chg="add del mod">
          <ac:chgData name="Quy Luu" userId="3cc3f620fb72fdbf" providerId="LiveId" clId="{151F03D0-8B8C-4BD5-AF0F-B43ECFF60AFF}" dt="2023-01-27T05:05:42.333" v="446" actId="478"/>
          <ac:picMkLst>
            <pc:docMk/>
            <pc:sldMk cId="2565902546" sldId="263"/>
            <ac:picMk id="3" creationId="{AC75DF98-92E6-BBFE-BD2E-98E41193C31F}"/>
          </ac:picMkLst>
        </pc:picChg>
        <pc:picChg chg="add del mod">
          <ac:chgData name="Quy Luu" userId="3cc3f620fb72fdbf" providerId="LiveId" clId="{151F03D0-8B8C-4BD5-AF0F-B43ECFF60AFF}" dt="2023-01-27T05:40:37.181" v="718" actId="478"/>
          <ac:picMkLst>
            <pc:docMk/>
            <pc:sldMk cId="2565902546" sldId="263"/>
            <ac:picMk id="5" creationId="{C58964C5-05CF-07FC-C9C2-9BC5D09F13DC}"/>
          </ac:picMkLst>
        </pc:picChg>
        <pc:picChg chg="add del mod">
          <ac:chgData name="Quy Luu" userId="3cc3f620fb72fdbf" providerId="LiveId" clId="{151F03D0-8B8C-4BD5-AF0F-B43ECFF60AFF}" dt="2023-01-27T05:41:25.503" v="721" actId="338"/>
          <ac:picMkLst>
            <pc:docMk/>
            <pc:sldMk cId="2565902546" sldId="263"/>
            <ac:picMk id="7" creationId="{FBAC916A-FD6B-5E6E-43A1-FFA54322D11F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3415930807" sldId="264"/>
        </pc:sldMkLst>
        <pc:spChg chg="del">
          <ac:chgData name="Quy Luu" userId="3cc3f620fb72fdbf" providerId="LiveId" clId="{151F03D0-8B8C-4BD5-AF0F-B43ECFF60AFF}" dt="2023-01-27T02:06:02.177" v="421" actId="478"/>
          <ac:spMkLst>
            <pc:docMk/>
            <pc:sldMk cId="3415930807" sldId="264"/>
            <ac:spMk id="2" creationId="{61F7887E-7846-8656-7333-3C6CF9DC6E27}"/>
          </ac:spMkLst>
        </pc:spChg>
        <pc:spChg chg="del">
          <ac:chgData name="Quy Luu" userId="3cc3f620fb72fdbf" providerId="LiveId" clId="{151F03D0-8B8C-4BD5-AF0F-B43ECFF60AFF}" dt="2023-01-27T02:06:00.875" v="420" actId="478"/>
          <ac:spMkLst>
            <pc:docMk/>
            <pc:sldMk cId="3415930807" sldId="264"/>
            <ac:spMk id="3" creationId="{F345AF6D-761B-B4EA-A498-E4BCB91F2B5B}"/>
          </ac:spMkLst>
        </pc:spChg>
        <pc:spChg chg="add mod">
          <ac:chgData name="Quy Luu" userId="3cc3f620fb72fdbf" providerId="LiveId" clId="{151F03D0-8B8C-4BD5-AF0F-B43ECFF60AFF}" dt="2023-01-27T05:46:34.411" v="791" actId="338"/>
          <ac:spMkLst>
            <pc:docMk/>
            <pc:sldMk cId="3415930807" sldId="264"/>
            <ac:spMk id="10" creationId="{BFC4F993-39B7-0087-F0F4-11B614BBA743}"/>
          </ac:spMkLst>
        </pc:spChg>
        <pc:spChg chg="del mod topLvl">
          <ac:chgData name="Quy Luu" userId="3cc3f620fb72fdbf" providerId="LiveId" clId="{151F03D0-8B8C-4BD5-AF0F-B43ECFF60AFF}" dt="2023-01-27T05:46:45.798" v="796" actId="478"/>
          <ac:spMkLst>
            <pc:docMk/>
            <pc:sldMk cId="3415930807" sldId="264"/>
            <ac:spMk id="12" creationId="{D70F24AB-00B5-A0A0-5910-E08963ABD5C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" creationId="{189A7092-40A5-5B19-3AE1-E0036F346DE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5" creationId="{A9B090C1-32E1-4D94-AE9E-6A3E3F82380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6" creationId="{4064CE91-F586-52D0-E141-EC604F64101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7" creationId="{51DD3506-E41D-52C2-5D73-0A7C4518403E}"/>
          </ac:spMkLst>
        </pc:spChg>
        <pc:spChg chg="mod or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8" creationId="{028C9BA5-1002-50BA-630B-7EAA078A859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9" creationId="{93667708-D222-0E0F-663E-AEA2EEDDBA6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0" creationId="{67F7F21B-1679-F793-0920-A4064C23774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1" creationId="{0434C433-1F06-FD17-AAD5-3E221F288BA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" creationId="{EAACE729-05B3-18D0-E91F-CBDB770CEB5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" creationId="{A90C2A2A-EFCF-35DD-80FD-F206B0B383D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" creationId="{D13B910A-F336-5793-BEC0-FEAB4AFA4E44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5" creationId="{A2A26A4C-4E9F-C582-0AF7-289C9AC4CDC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6" creationId="{9A1EB311-31D1-9A6B-A7C3-FC695B3C375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7" creationId="{BDC21138-9E77-6815-C183-63D05734DA0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8" creationId="{573337BF-6C94-E55F-40E8-E4033B6F59F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9" creationId="{1740D959-AB78-213D-7466-52FE01C44C0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0" creationId="{1BFAA873-EBC6-81E4-32AA-295C9B41EDE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1" creationId="{38AD97D5-97DD-9C47-4632-F33760988D3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2" creationId="{8ADB018E-15F6-AE6C-F492-A5BBF365BFA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3" creationId="{08922874-481B-9416-02A1-33307A085479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34" creationId="{131BDA69-3E60-81EC-DC78-E9DAE3A28CF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5" creationId="{CA2096C4-FAF1-4755-61BD-72BBF9C4691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6" creationId="{F29745A5-E14E-B36A-A0DF-FCB22E07574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7" creationId="{A891F8A6-FB63-4777-93E1-536422F4B3C4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8" creationId="{D28ADC66-6C31-3931-2BA1-125194D40EA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39" creationId="{6EA6AE77-EA68-3177-552B-4C644EB990F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0" creationId="{812459C1-42E6-F6A6-CFBC-5606910E528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1" creationId="{B5AA8A75-3F6E-D956-65A5-FB384C173BF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2" creationId="{83167A89-5BF9-973B-5217-D91EBE4805F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3" creationId="{77821734-43B6-623F-FAE2-4113379CE31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4" creationId="{12F1300E-65A5-38FF-8DAF-1148A934718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45" creationId="{7F5207AB-33E0-F20D-59E5-CC760B2608C1}"/>
          </ac:spMkLst>
        </pc:spChg>
        <pc:spChg chg="del mod topLvl">
          <ac:chgData name="Quy Luu" userId="3cc3f620fb72fdbf" providerId="LiveId" clId="{151F03D0-8B8C-4BD5-AF0F-B43ECFF60AFF}" dt="2023-01-27T05:46:44.943" v="795" actId="478"/>
          <ac:spMkLst>
            <pc:docMk/>
            <pc:sldMk cId="3415930807" sldId="264"/>
            <ac:spMk id="46" creationId="{B729E8FC-FA38-FAEF-51C2-38E73DAE5B05}"/>
          </ac:spMkLst>
        </pc:spChg>
        <pc:spChg chg="del mod topLvl">
          <ac:chgData name="Quy Luu" userId="3cc3f620fb72fdbf" providerId="LiveId" clId="{151F03D0-8B8C-4BD5-AF0F-B43ECFF60AFF}" dt="2023-01-27T05:46:44.335" v="794" actId="478"/>
          <ac:spMkLst>
            <pc:docMk/>
            <pc:sldMk cId="3415930807" sldId="264"/>
            <ac:spMk id="47" creationId="{222C4E85-247D-E8FA-81BA-944DA09D118B}"/>
          </ac:spMkLst>
        </pc:spChg>
        <pc:spChg chg="del mod topLvl">
          <ac:chgData name="Quy Luu" userId="3cc3f620fb72fdbf" providerId="LiveId" clId="{151F03D0-8B8C-4BD5-AF0F-B43ECFF60AFF}" dt="2023-01-27T05:46:46.719" v="797" actId="478"/>
          <ac:spMkLst>
            <pc:docMk/>
            <pc:sldMk cId="3415930807" sldId="264"/>
            <ac:spMk id="48" creationId="{DF709ECE-C0E7-6B3C-BDD3-CEF09FB7460E}"/>
          </ac:spMkLst>
        </pc:spChg>
        <pc:spChg chg="del mod topLvl">
          <ac:chgData name="Quy Luu" userId="3cc3f620fb72fdbf" providerId="LiveId" clId="{151F03D0-8B8C-4BD5-AF0F-B43ECFF60AFF}" dt="2023-01-27T05:46:49.207" v="799" actId="478"/>
          <ac:spMkLst>
            <pc:docMk/>
            <pc:sldMk cId="3415930807" sldId="264"/>
            <ac:spMk id="49" creationId="{025C54C4-D7AB-819E-E42B-729EF7AA98E4}"/>
          </ac:spMkLst>
        </pc:spChg>
        <pc:spChg chg="del mod topLvl">
          <ac:chgData name="Quy Luu" userId="3cc3f620fb72fdbf" providerId="LiveId" clId="{151F03D0-8B8C-4BD5-AF0F-B43ECFF60AFF}" dt="2023-01-27T05:46:48.189" v="798" actId="478"/>
          <ac:spMkLst>
            <pc:docMk/>
            <pc:sldMk cId="3415930807" sldId="264"/>
            <ac:spMk id="50" creationId="{A7BCF0E1-C13C-61F8-64A5-F3351EBC26A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51" creationId="{F642A163-9024-6BE0-7837-E20A573B57AB}"/>
          </ac:spMkLst>
        </pc:spChg>
        <pc:spChg chg="del mod topLvl">
          <ac:chgData name="Quy Luu" userId="3cc3f620fb72fdbf" providerId="LiveId" clId="{151F03D0-8B8C-4BD5-AF0F-B43ECFF60AFF}" dt="2023-01-27T05:47:02.390" v="802" actId="478"/>
          <ac:spMkLst>
            <pc:docMk/>
            <pc:sldMk cId="3415930807" sldId="264"/>
            <ac:spMk id="52" creationId="{7F8C41B6-8942-FC95-BD42-5F09B4DB1AC1}"/>
          </ac:spMkLst>
        </pc:spChg>
        <pc:spChg chg="del mod topLvl">
          <ac:chgData name="Quy Luu" userId="3cc3f620fb72fdbf" providerId="LiveId" clId="{151F03D0-8B8C-4BD5-AF0F-B43ECFF60AFF}" dt="2023-01-27T05:48:49.658" v="812" actId="478"/>
          <ac:spMkLst>
            <pc:docMk/>
            <pc:sldMk cId="3415930807" sldId="264"/>
            <ac:spMk id="53" creationId="{BA4356DD-AC8A-71C1-D451-A5078DAA2BC9}"/>
          </ac:spMkLst>
        </pc:spChg>
        <pc:spChg chg="add del mod topLvl">
          <ac:chgData name="Quy Luu" userId="3cc3f620fb72fdbf" providerId="LiveId" clId="{151F03D0-8B8C-4BD5-AF0F-B43ECFF60AFF}" dt="2023-01-27T05:48:33.320" v="810" actId="478"/>
          <ac:spMkLst>
            <pc:docMk/>
            <pc:sldMk cId="3415930807" sldId="264"/>
            <ac:spMk id="54" creationId="{48E5F2FC-B25D-22A6-142C-D17118056770}"/>
          </ac:spMkLst>
        </pc:spChg>
        <pc:spChg chg="del mod topLvl">
          <ac:chgData name="Quy Luu" userId="3cc3f620fb72fdbf" providerId="LiveId" clId="{151F03D0-8B8C-4BD5-AF0F-B43ECFF60AFF}" dt="2023-01-27T05:49:08.351" v="836" actId="478"/>
          <ac:spMkLst>
            <pc:docMk/>
            <pc:sldMk cId="3415930807" sldId="264"/>
            <ac:spMk id="55" creationId="{02768823-35E4-0648-31ED-2ADA9590623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56" creationId="{9B2F21B4-91E7-9A66-91DB-58E2C990737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57" creationId="{7749D2E8-5721-7F15-2DA5-A7691791847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58" creationId="{AEE0118B-6DA2-DEDE-206B-73BAA6D9BE7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59" creationId="{948AB352-D003-9370-0993-9D948FF5F43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0" creationId="{637A1E99-C792-D127-306C-488654F7327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1" creationId="{CB1D9739-5EAB-9CD2-C62E-4917E0946A3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2" creationId="{4AD91F41-64A6-D8B9-7441-0F21DFF041E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3" creationId="{CA060D78-ECA7-AE48-501F-90596E3B6C9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4" creationId="{761E5DAB-830F-5A92-B60E-0A2678BD395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5" creationId="{FC74C3C0-A131-EBD3-7D26-0D548E502E5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6" creationId="{4FEECB1A-1743-76EC-B640-1CBECA9468A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7" creationId="{DB37D136-EFAA-A624-FD95-CBF56A02881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8" creationId="{5987FF0B-3CA0-E416-4CEA-F6B8B79C51D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69" creationId="{3B21CA20-D7A7-2F96-DBEB-33F4551DB4E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0" creationId="{2A5559AB-9B53-ABCA-4E15-A95B5290AA7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1" creationId="{6FCDF694-9E95-CE5D-2C53-462B65F1C02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2" creationId="{61E2B08F-3D39-B285-AFDE-980565783F2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3" creationId="{48A5474B-9A1F-C2B4-9DB1-AC47869BE0D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4" creationId="{6F1B2A99-21B6-942E-96D9-AD2DCBF2618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5" creationId="{1424A58E-63C3-E8D2-35FE-394346C4579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6" creationId="{6AF9CD51-543D-F24D-7F88-137F04A334F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7" creationId="{AB2CC35E-C071-B5CD-E7D5-2C4FAB9A383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8" creationId="{D1344FFE-3DC5-5826-5785-8758D429A37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79" creationId="{01279D1B-885E-CD14-82B7-56A974644F6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0" creationId="{2C08700C-1A3E-91C1-C40A-3F7B8ADAB90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1" creationId="{27FC8801-3702-1260-3F49-12E60D88CBC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2" creationId="{15796F3F-7875-2007-8DF4-C871A9879BD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3" creationId="{15199300-F9DF-49CB-3883-62655CAB38F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4" creationId="{9F565EE9-1DD7-2DB6-2868-7F5C5A54C12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5" creationId="{790DB4C4-9FC9-8A9C-7EB7-14D59710282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6" creationId="{A53B8E19-24D1-203A-2484-88DB425A465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7" creationId="{D9E78143-79D7-6F78-303D-35A47C3088E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8" creationId="{0264D9F1-8793-7ABC-0812-5EF4FCA64B6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89" creationId="{2A76D37F-529D-0F12-CD89-94D139B8097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0" creationId="{B39AFA55-C917-D8CF-621E-6B27C0135C6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1" creationId="{A978929C-0FAA-1A54-4197-BC9EF6D5A63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2" creationId="{8C9217F1-EECC-18B0-8B3B-BD29FF2FBF1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3" creationId="{4614D4D4-9434-52A1-2F0E-C3299AA2418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4" creationId="{9F8A27C6-5487-BE82-ED4A-A6B19838391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5" creationId="{3E400B67-ED88-47C0-05F5-8A1F351511A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6" creationId="{0B6E1F8F-3A6A-A96A-FC6A-53A2B5A9628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7" creationId="{B46B3B3A-7315-957A-4E05-E11A60C62BA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8" creationId="{AC0CBD4F-5B97-5DEE-7DCA-7F08063392A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99" creationId="{2246E39D-387A-52E2-207E-8CBB925C3F6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0" creationId="{73801001-8EB9-D148-5AD8-E1FCE6D34D8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1" creationId="{A88F7FAF-080B-58F3-81FF-7500573F3E7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2" creationId="{88DF1F06-FFAB-2DBB-18CE-42E4EF37C0E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3" creationId="{6C5EC4FC-206D-0C38-4692-19DBCEC7E39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4" creationId="{27AB7BE6-8DD7-BDC1-8F66-1AAF60D9C51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5" creationId="{5F1F9EFA-7082-8C91-6C8D-055AA85CC50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6" creationId="{1B245880-F967-0235-652F-41427802D6A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7" creationId="{6908B1A2-503E-FA9A-8334-F8622D29E45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8" creationId="{D5E8C087-A078-94DD-5CCE-9A331F74E55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09" creationId="{08930BA0-91B8-9183-9552-69EE9987A6E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0" creationId="{3198FAF8-FFE8-5DD7-D56A-0A045F46F34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1" creationId="{AD53FC10-A8C2-FC8E-C62A-821B71915CD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2" creationId="{B934355A-E9EA-87EF-9D5B-E18D6582417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3" creationId="{A5AB76D5-5D87-AC74-F9FB-51A55BBAB79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4" creationId="{EE06A711-1362-EA40-3EEC-D1C10180C8D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5" creationId="{9B29D86D-24C5-BBD2-08E6-F28E585F238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6" creationId="{927850ED-71F2-93F2-BC34-FDAAD010590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7" creationId="{900EB511-3885-EDD3-FA89-19FFF86A5C3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8" creationId="{488ED225-4F84-6CF5-F56A-7338DAE469A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19" creationId="{5B86C9F9-FAD8-0D43-5D3E-556BBC7BFDF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0" creationId="{F5E5B297-4420-2F8E-D43C-F9D1A7184A9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1" creationId="{FC793CC1-0A37-7246-2EC4-8E6D202D793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2" creationId="{CB56FE04-855F-1FD6-1CFC-4DC8E28EAED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3" creationId="{AD1089C3-0D41-2006-BE40-11310807A53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4" creationId="{E73592FB-4062-AF6B-603D-3D4325AF868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5" creationId="{79C59449-BA57-F0BB-D141-EC77E0C263D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6" creationId="{BC5092DA-B326-1F68-5751-2BE095AACC5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7" creationId="{4105CEEA-6EA8-648D-111B-86D9F940CE5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8" creationId="{17DF5502-625D-D47C-B48A-E2D2639CD57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29" creationId="{B9175592-7C4E-6A96-93D8-E2E47F75422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0" creationId="{98F54ADD-3A17-B6B1-E279-BD79A9256338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1" creationId="{FD9AC648-38CB-A681-C62E-3507DA022BF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2" creationId="{9B903273-7272-9816-35C7-D3055F830FA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3" creationId="{E7092CAF-3C86-6817-EB3B-B0BF75EDFC04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4" creationId="{D764D7AE-B483-A90F-63C8-14B361B9A87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5" creationId="{685DDE7E-0F71-1A43-28FF-4149BBB077E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6" creationId="{5D2AE9F1-7AFE-38B0-32F2-0A467DDEC3F4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7" creationId="{3280CD9F-A099-0644-FCEB-EA133C250E0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8" creationId="{2DC06655-6EA0-DEB6-E091-40C97EA6991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39" creationId="{2A722A86-2AA7-97B0-D04A-713DB9D8DD3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0" creationId="{54B68EDC-A4FB-E8E5-A37E-593589897EB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1" creationId="{43C64994-FCEF-933D-CFF2-C6B8A2C18D5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2" creationId="{5BBF50F4-1821-C1E1-778D-71E23F8C9B8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3" creationId="{148E30AD-0AD5-5464-C522-0E7BB9805D7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4" creationId="{DCA2B4DC-99BB-B308-31C9-58AAFF2B5B5D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145" creationId="{D462DF8E-4221-2D18-0782-9C2A3508ABF0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46" creationId="{43B27D4A-9CA2-B59B-2A0A-8B70BD356A74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47" creationId="{03612480-909C-32EC-662E-DC7021DF6F26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48" creationId="{E7488210-0D67-8762-7F0E-B8A7AB720DBE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49" creationId="{DC5938EF-9FEC-AAA9-7815-F98D6E0890A7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0" creationId="{C0021DC2-D450-48A3-55B3-29B4CC87F0B2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1" creationId="{D8102E53-AFE8-687A-76EF-3B6B9E854CD5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152" creationId="{56E40DCC-FF7D-AF77-120E-BF2133948C7A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3" creationId="{0C048825-37CE-F7BD-73EF-BA939A8657C8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4" creationId="{A567C2C0-0033-EAAF-61D3-C4692FAE10CD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5" creationId="{D48A44D9-607E-BF28-0712-80BF79C097B3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6" creationId="{FF185917-0F1D-5007-44A7-9486EB7B4945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157" creationId="{47F8FEC8-1CA3-51E2-D5D1-8F17C19F31EF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8" creationId="{475443AD-D0C6-6AFC-3A30-7499A4D75DEA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59" creationId="{8B283A54-9AF8-0496-16B7-751C4DE86A58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60" creationId="{88787EE2-1888-7BFE-6906-A2D43049AC16}"/>
          </ac:spMkLst>
        </pc:spChg>
        <pc:spChg chg="mod topLvl">
          <ac:chgData name="Quy Luu" userId="3cc3f620fb72fdbf" providerId="LiveId" clId="{151F03D0-8B8C-4BD5-AF0F-B43ECFF60AFF}" dt="2023-01-27T05:49:40.856" v="838" actId="164"/>
          <ac:spMkLst>
            <pc:docMk/>
            <pc:sldMk cId="3415930807" sldId="264"/>
            <ac:spMk id="161" creationId="{08E92606-44A1-D6C9-74EE-300FA5B22097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2" creationId="{55D69D9C-7191-82DD-1A80-594154196EC5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3" creationId="{F0B7BC2B-0263-154B-CEBE-D1C0CFD8E53E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4" creationId="{C2D682DF-CB91-4531-F558-F0BD01716A56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5" creationId="{1DF5D4F6-08B7-9FE3-B1B2-230746E6EAFD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6" creationId="{48454997-9307-513F-9CC2-6F4C2DA01BB1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7" creationId="{C005AFDE-C565-3226-EF70-998D89D18D4F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8" creationId="{FC73D2F2-95C7-2C3B-ECF9-1149834A59C8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69" creationId="{7B774FFB-5C0A-EB53-8F97-ADB4FB1CDEC5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0" creationId="{4C5DF393-7428-C501-1561-D64B4F8B9031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1" creationId="{EA1C32BA-9AD5-1490-2C4E-8CF1B5C61DC2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172" creationId="{3B1B2C6E-C75D-C2CD-A00B-700554B304EA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3" creationId="{5D1EC5C1-E82A-EEB9-2F8F-F6F825CB035B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4" creationId="{21A8B2A1-9852-A675-71FF-F3E459F81474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5" creationId="{D8881A13-DEDF-B1AB-5117-63C3E7A7713F}"/>
          </ac:spMkLst>
        </pc:spChg>
        <pc:spChg chg="mod topLvl">
          <ac:chgData name="Quy Luu" userId="3cc3f620fb72fdbf" providerId="LiveId" clId="{151F03D0-8B8C-4BD5-AF0F-B43ECFF60AFF}" dt="2023-01-27T05:49:57.417" v="839" actId="164"/>
          <ac:spMkLst>
            <pc:docMk/>
            <pc:sldMk cId="3415930807" sldId="264"/>
            <ac:spMk id="176" creationId="{4E3ACF6C-CA99-C668-E559-2F6F48F3F5E1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77" creationId="{2F81FFB1-F8CC-1350-A4C3-FA9DAC15C61F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78" creationId="{39330F1C-87D9-FD5F-DBD0-CA56CB40C13B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79" creationId="{A15528A0-F5A3-FC94-922C-A974A3DC42D8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0" creationId="{593EE27E-659E-9E61-8B8D-7DFC0A530EBB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1" creationId="{962566AE-9833-5DE0-BDF0-748AF63B235F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2" creationId="{A441663B-1427-63FF-771C-DBF40CCB09D9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183" creationId="{B531EC25-8445-FF2C-B41D-B9726963275C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4" creationId="{F191F3B4-45EA-76D7-6C3E-F4E88DA56B19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5" creationId="{803F4457-218B-64BD-A748-0F29C876690A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6" creationId="{DB7114D6-7780-5DAD-23BD-E66BCFA24655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7" creationId="{0E4EC3C3-18D9-228E-24DD-13007B258231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188" creationId="{046C06E9-7E8A-1910-1CF8-28783DE01FAB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89" creationId="{A1659D28-199E-8147-8D0C-92E7CEA1B836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90" creationId="{6E4596FF-279D-8B1E-E326-BF584B46DEE2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91" creationId="{2C7B88BB-C615-9237-295C-85827E0D84AA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192" creationId="{DE3E5E28-A540-1C85-27F0-B719B21D57AB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3" creationId="{16D55277-48E2-EE85-7AD7-E20631424230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4" creationId="{BDBC2AFD-D522-FB9B-13C0-3528C64A9BB2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5" creationId="{60D170BB-FC37-16EC-30C7-EA73A9FCEF51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6" creationId="{C86EF32C-1762-104C-08CC-8BD8866BC2A0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7" creationId="{7F97C287-19C9-7DF7-7BE4-10C0738F3A4D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8" creationId="{C5990577-AECA-FACF-3276-2E8B64DF3EAE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199" creationId="{D6AC3EA6-CB9A-40C6-38DC-B4D20346B613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0" creationId="{47A56FCD-0F8C-094E-F59C-9967F50D5F89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1" creationId="{CE811506-4B4D-D806-97D4-0FF79EF97D5B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2" creationId="{B618DD74-8725-1556-B248-A635AD42CA42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203" creationId="{754D0ED7-8182-5D36-A513-32106C126237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4" creationId="{7622F4B7-459E-A24D-7AD1-746B544CF82F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5" creationId="{7ACCEF5B-244A-5D44-A433-40B187142C4D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6" creationId="{5BA7BC13-98F0-C41B-3CD8-01864E9094B9}"/>
          </ac:spMkLst>
        </pc:spChg>
        <pc:spChg chg="del mod topLvl">
          <ac:chgData name="Quy Luu" userId="3cc3f620fb72fdbf" providerId="LiveId" clId="{151F03D0-8B8C-4BD5-AF0F-B43ECFF60AFF}" dt="2023-01-27T05:47:32.097" v="804" actId="478"/>
          <ac:spMkLst>
            <pc:docMk/>
            <pc:sldMk cId="3415930807" sldId="264"/>
            <ac:spMk id="207" creationId="{6357E6AE-AEB1-2EB8-6FDA-19AD453FEEB6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08" creationId="{4A92BC32-3E6E-AE0F-EB93-2F6C0BD216EB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09" creationId="{DF98B4D6-AC29-3652-4854-675BBE3F3D43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0" creationId="{B80DC018-DC82-980B-76CD-AD2DE8F5D0C4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1" creationId="{8D2FCE93-5BC8-020C-5811-445D785FE1DE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2" creationId="{81EEF544-D594-9B28-56F0-9DD85B107E5F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3" creationId="{EF45AAB1-BBC0-E430-9879-B874A2A84236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214" creationId="{C2D8EDC4-5093-3A3E-28ED-454CA32020EA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5" creationId="{9D4C657C-4732-B30B-1FD1-20BA37F96640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6" creationId="{845E178C-B502-BECC-BC60-E2A3197A0B26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7" creationId="{2BA51DFD-50C1-3E83-8A6E-7A998DD633EE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18" creationId="{E48B469B-855C-6AFE-A85E-94AFBA054E2C}"/>
          </ac:spMkLst>
        </pc:spChg>
        <pc:spChg chg="del mod topLvl">
          <ac:chgData name="Quy Luu" userId="3cc3f620fb72fdbf" providerId="LiveId" clId="{151F03D0-8B8C-4BD5-AF0F-B43ECFF60AFF}" dt="2023-01-27T05:46:55.966" v="800" actId="478"/>
          <ac:spMkLst>
            <pc:docMk/>
            <pc:sldMk cId="3415930807" sldId="264"/>
            <ac:spMk id="219" creationId="{3861097D-4AC7-1C67-C1CF-43201C852AED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20" creationId="{8E19EF6A-9343-B2E0-6BDD-1F234D1AB0E9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21" creationId="{33539561-9886-6C89-F88B-0A3638B2FF25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22" creationId="{26FD4D8E-E740-0D2C-06F8-D36252098B83}"/>
          </ac:spMkLst>
        </pc:spChg>
        <pc:spChg chg="del mod topLvl">
          <ac:chgData name="Quy Luu" userId="3cc3f620fb72fdbf" providerId="LiveId" clId="{151F03D0-8B8C-4BD5-AF0F-B43ECFF60AFF}" dt="2023-01-27T05:46:58.835" v="801" actId="478"/>
          <ac:spMkLst>
            <pc:docMk/>
            <pc:sldMk cId="3415930807" sldId="264"/>
            <ac:spMk id="223" creationId="{FF013053-0345-5F9D-3A12-2009D7D4AD2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4" creationId="{45A206AB-2C43-C74A-5CE7-8FF3FB31365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5" creationId="{95CE990C-5EB3-12EF-21B2-160BD40BAC95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6" creationId="{A139AD7C-2EBC-54E4-7830-2DF1C048D44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7" creationId="{1F86639F-1D4E-6598-28D0-458FD2EC341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8" creationId="{4E476993-1329-D265-27E8-ED55556AF59F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29" creationId="{6553C20A-3C99-0D9E-6AD1-2E9298AEA889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0" creationId="{DF40083D-15CB-FB6F-DAB3-6F5E14E7292A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1" creationId="{E0CE0DCF-3AD7-B1D7-C103-2F60E8036E8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2" creationId="{0FFC3F3F-8947-15E3-9B4C-A5F3293FF9B2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3" creationId="{1E6E682F-9F9A-BDEC-7C43-D45AABD9B9F6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4" creationId="{FD713C87-1659-0324-18F0-C3A0785C2E1C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5" creationId="{BB14CB93-93A4-FF2B-CEED-815CDA9C621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6" creationId="{4DA0B583-FDBC-CFB8-192C-F6C5852FCA0B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7" creationId="{C0B6FF3C-1EB1-C686-321A-676D477199A0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8" creationId="{01A278D4-D21F-5D14-AE84-541202152FEE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39" creationId="{A3FB2A73-44E3-A452-99EB-AC18AFD9EA7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0" creationId="{00398C45-6C31-8A17-B5B6-B1E19119D9D7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1" creationId="{6276C50E-7143-F011-64A0-E0CBFCF14AD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2" creationId="{351D53E0-6FCB-E382-E131-73594BB09FC4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3" creationId="{49C975E5-916E-C39D-BD0B-DD29A17369F1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4" creationId="{DF70530D-3207-E1DB-DAD5-A1A43BECE4C3}"/>
          </ac:spMkLst>
        </pc:spChg>
        <pc:spChg chg="mod topLvl">
          <ac:chgData name="Quy Luu" userId="3cc3f620fb72fdbf" providerId="LiveId" clId="{151F03D0-8B8C-4BD5-AF0F-B43ECFF60AFF}" dt="2023-01-27T05:50:20.850" v="842" actId="1076"/>
          <ac:spMkLst>
            <pc:docMk/>
            <pc:sldMk cId="3415930807" sldId="264"/>
            <ac:spMk id="245" creationId="{CE8108A0-51C8-065A-0FBF-7933330E70C6}"/>
          </ac:spMkLst>
        </pc:spChg>
        <pc:spChg chg="add mod">
          <ac:chgData name="Quy Luu" userId="3cc3f620fb72fdbf" providerId="LiveId" clId="{151F03D0-8B8C-4BD5-AF0F-B43ECFF60AFF}" dt="2023-01-27T05:52:13.309" v="856" actId="164"/>
          <ac:spMkLst>
            <pc:docMk/>
            <pc:sldMk cId="3415930807" sldId="264"/>
            <ac:spMk id="250" creationId="{4B1BB248-BC10-F255-1BF1-CD500192D996}"/>
          </ac:spMkLst>
        </pc:spChg>
        <pc:spChg chg="add mod">
          <ac:chgData name="Quy Luu" userId="3cc3f620fb72fdbf" providerId="LiveId" clId="{151F03D0-8B8C-4BD5-AF0F-B43ECFF60AFF}" dt="2023-01-27T05:52:13.309" v="856" actId="164"/>
          <ac:spMkLst>
            <pc:docMk/>
            <pc:sldMk cId="3415930807" sldId="264"/>
            <ac:spMk id="251" creationId="{75D65DB9-51C0-7E10-29AB-0C7F47EEDAAD}"/>
          </ac:spMkLst>
        </pc:spChg>
        <pc:grpChg chg="mod">
          <ac:chgData name="Quy Luu" userId="3cc3f620fb72fdbf" providerId="LiveId" clId="{151F03D0-8B8C-4BD5-AF0F-B43ECFF60AFF}" dt="2023-01-27T05:46:34.411" v="791" actId="338"/>
          <ac:grpSpMkLst>
            <pc:docMk/>
            <pc:sldMk cId="3415930807" sldId="264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5:46:38.533" v="792" actId="165"/>
          <ac:grpSpMkLst>
            <pc:docMk/>
            <pc:sldMk cId="3415930807" sldId="264"/>
            <ac:grpSpMk id="11" creationId="{EBA2D4BF-7A10-4CF6-380A-489962AB26BD}"/>
          </ac:grpSpMkLst>
        </pc:grpChg>
        <pc:grpChg chg="del mod topLvl">
          <ac:chgData name="Quy Luu" userId="3cc3f620fb72fdbf" providerId="LiveId" clId="{151F03D0-8B8C-4BD5-AF0F-B43ECFF60AFF}" dt="2023-01-27T05:46:42.131" v="793" actId="165"/>
          <ac:grpSpMkLst>
            <pc:docMk/>
            <pc:sldMk cId="3415930807" sldId="264"/>
            <ac:grpSpMk id="13" creationId="{9E8987E6-DE00-BA49-5BC4-5A89EBCBFE4D}"/>
          </ac:grpSpMkLst>
        </pc:grpChg>
        <pc:grpChg chg="add mod">
          <ac:chgData name="Quy Luu" userId="3cc3f620fb72fdbf" providerId="LiveId" clId="{151F03D0-8B8C-4BD5-AF0F-B43ECFF60AFF}" dt="2023-01-27T05:50:20.850" v="842" actId="1076"/>
          <ac:grpSpMkLst>
            <pc:docMk/>
            <pc:sldMk cId="3415930807" sldId="264"/>
            <ac:grpSpMk id="246" creationId="{AEEBFED2-7CF2-F2D9-4AC7-2E9B35583108}"/>
          </ac:grpSpMkLst>
        </pc:grpChg>
        <pc:grpChg chg="add mod">
          <ac:chgData name="Quy Luu" userId="3cc3f620fb72fdbf" providerId="LiveId" clId="{151F03D0-8B8C-4BD5-AF0F-B43ECFF60AFF}" dt="2023-01-27T05:52:35.586" v="861" actId="164"/>
          <ac:grpSpMkLst>
            <pc:docMk/>
            <pc:sldMk cId="3415930807" sldId="264"/>
            <ac:grpSpMk id="247" creationId="{DE5F0780-6497-34BB-84FA-414EFF7D792A}"/>
          </ac:grpSpMkLst>
        </pc:grpChg>
        <pc:grpChg chg="add mod">
          <ac:chgData name="Quy Luu" userId="3cc3f620fb72fdbf" providerId="LiveId" clId="{151F03D0-8B8C-4BD5-AF0F-B43ECFF60AFF}" dt="2023-01-27T05:52:35.586" v="861" actId="164"/>
          <ac:grpSpMkLst>
            <pc:docMk/>
            <pc:sldMk cId="3415930807" sldId="264"/>
            <ac:grpSpMk id="248" creationId="{618DCD69-764E-D894-B357-06E02AF98479}"/>
          </ac:grpSpMkLst>
        </pc:grpChg>
        <pc:grpChg chg="add mod">
          <ac:chgData name="Quy Luu" userId="3cc3f620fb72fdbf" providerId="LiveId" clId="{151F03D0-8B8C-4BD5-AF0F-B43ECFF60AFF}" dt="2023-01-27T05:52:13.309" v="856" actId="164"/>
          <ac:grpSpMkLst>
            <pc:docMk/>
            <pc:sldMk cId="3415930807" sldId="264"/>
            <ac:grpSpMk id="249" creationId="{F3A6559A-2100-49B4-8B2D-4B9E79240A35}"/>
          </ac:grpSpMkLst>
        </pc:grpChg>
        <pc:grpChg chg="add mod">
          <ac:chgData name="Quy Luu" userId="3cc3f620fb72fdbf" providerId="LiveId" clId="{151F03D0-8B8C-4BD5-AF0F-B43ECFF60AFF}" dt="2023-01-27T05:52:35.586" v="861" actId="164"/>
          <ac:grpSpMkLst>
            <pc:docMk/>
            <pc:sldMk cId="3415930807" sldId="264"/>
            <ac:grpSpMk id="252" creationId="{0A4E78A8-5960-DEA9-5016-90D85B46A47A}"/>
          </ac:grpSpMkLst>
        </pc:grpChg>
        <pc:grpChg chg="add mod">
          <ac:chgData name="Quy Luu" userId="3cc3f620fb72fdbf" providerId="LiveId" clId="{151F03D0-8B8C-4BD5-AF0F-B43ECFF60AFF}" dt="2023-01-27T05:52:35.586" v="861" actId="164"/>
          <ac:grpSpMkLst>
            <pc:docMk/>
            <pc:sldMk cId="3415930807" sldId="264"/>
            <ac:grpSpMk id="253" creationId="{41FE5073-CA65-BD20-FEDB-C87B77F8DA55}"/>
          </ac:grpSpMkLst>
        </pc:grpChg>
        <pc:picChg chg="add del mod">
          <ac:chgData name="Quy Luu" userId="3cc3f620fb72fdbf" providerId="LiveId" clId="{151F03D0-8B8C-4BD5-AF0F-B43ECFF60AFF}" dt="2023-01-27T02:16:07.255" v="438" actId="478"/>
          <ac:picMkLst>
            <pc:docMk/>
            <pc:sldMk cId="3415930807" sldId="264"/>
            <ac:picMk id="5" creationId="{F8B96CCB-4F22-2D73-8740-16D185EC6952}"/>
          </ac:picMkLst>
        </pc:picChg>
        <pc:picChg chg="add del mod">
          <ac:chgData name="Quy Luu" userId="3cc3f620fb72fdbf" providerId="LiveId" clId="{151F03D0-8B8C-4BD5-AF0F-B43ECFF60AFF}" dt="2023-01-27T05:05:46.012" v="447" actId="478"/>
          <ac:picMkLst>
            <pc:docMk/>
            <pc:sldMk cId="3415930807" sldId="264"/>
            <ac:picMk id="7" creationId="{3D23EAD3-00EC-C282-2BCB-B2D5D507C92A}"/>
          </ac:picMkLst>
        </pc:picChg>
        <pc:picChg chg="add del mod">
          <ac:chgData name="Quy Luu" userId="3cc3f620fb72fdbf" providerId="LiveId" clId="{151F03D0-8B8C-4BD5-AF0F-B43ECFF60AFF}" dt="2023-01-27T05:46:34.411" v="791" actId="338"/>
          <ac:picMkLst>
            <pc:docMk/>
            <pc:sldMk cId="3415930807" sldId="264"/>
            <ac:picMk id="9" creationId="{38341614-6DC3-3F19-FA05-5020F20A6FAA}"/>
          </ac:picMkLst>
        </pc:picChg>
      </pc:sldChg>
      <pc:sldChg chg="modSp mod">
        <pc:chgData name="Quy Luu" userId="3cc3f620fb72fdbf" providerId="LiveId" clId="{151F03D0-8B8C-4BD5-AF0F-B43ECFF60AFF}" dt="2023-03-07T03:50:40.621" v="2314" actId="20577"/>
        <pc:sldMkLst>
          <pc:docMk/>
          <pc:sldMk cId="1363402080" sldId="265"/>
        </pc:sldMkLst>
        <pc:spChg chg="mod">
          <ac:chgData name="Quy Luu" userId="3cc3f620fb72fdbf" providerId="LiveId" clId="{151F03D0-8B8C-4BD5-AF0F-B43ECFF60AFF}" dt="2023-03-07T03:50:16.284" v="2303" actId="20577"/>
          <ac:spMkLst>
            <pc:docMk/>
            <pc:sldMk cId="1363402080" sldId="265"/>
            <ac:spMk id="3" creationId="{F9548DF7-CFC8-E2CB-E375-57E51030CE35}"/>
          </ac:spMkLst>
        </pc:spChg>
        <pc:spChg chg="mod">
          <ac:chgData name="Quy Luu" userId="3cc3f620fb72fdbf" providerId="LiveId" clId="{151F03D0-8B8C-4BD5-AF0F-B43ECFF60AFF}" dt="2023-03-07T03:50:19.896" v="2305" actId="20577"/>
          <ac:spMkLst>
            <pc:docMk/>
            <pc:sldMk cId="1363402080" sldId="265"/>
            <ac:spMk id="7" creationId="{C3862B2B-8FBA-D720-0318-C043538BF626}"/>
          </ac:spMkLst>
        </pc:spChg>
        <pc:spChg chg="mod">
          <ac:chgData name="Quy Luu" userId="3cc3f620fb72fdbf" providerId="LiveId" clId="{151F03D0-8B8C-4BD5-AF0F-B43ECFF60AFF}" dt="2023-03-07T03:50:40.621" v="2314" actId="20577"/>
          <ac:spMkLst>
            <pc:docMk/>
            <pc:sldMk cId="1363402080" sldId="265"/>
            <ac:spMk id="11" creationId="{346A6C8B-B13F-FBC4-C872-8AB9231F93AE}"/>
          </ac:spMkLst>
        </pc:sp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2987860790" sldId="265"/>
        </pc:sldMkLst>
        <pc:spChg chg="del">
          <ac:chgData name="Quy Luu" userId="3cc3f620fb72fdbf" providerId="LiveId" clId="{151F03D0-8B8C-4BD5-AF0F-B43ECFF60AFF}" dt="2023-01-27T07:05:38.805" v="1569" actId="478"/>
          <ac:spMkLst>
            <pc:docMk/>
            <pc:sldMk cId="2987860790" sldId="265"/>
            <ac:spMk id="2" creationId="{D9CC320E-CE48-151E-C86E-A10A55E735ED}"/>
          </ac:spMkLst>
        </pc:spChg>
        <pc:spChg chg="del">
          <ac:chgData name="Quy Luu" userId="3cc3f620fb72fdbf" providerId="LiveId" clId="{151F03D0-8B8C-4BD5-AF0F-B43ECFF60AFF}" dt="2023-01-27T07:05:37.735" v="1568" actId="478"/>
          <ac:spMkLst>
            <pc:docMk/>
            <pc:sldMk cId="2987860790" sldId="265"/>
            <ac:spMk id="3" creationId="{4BBCAA37-3F4D-3BFA-6489-32720A31611C}"/>
          </ac:spMkLst>
        </pc:spChg>
        <pc:spChg chg="del mod topLvl">
          <ac:chgData name="Quy Luu" userId="3cc3f620fb72fdbf" providerId="LiveId" clId="{151F03D0-8B8C-4BD5-AF0F-B43ECFF60AFF}" dt="2023-01-27T07:07:06.871" v="1582" actId="478"/>
          <ac:spMkLst>
            <pc:docMk/>
            <pc:sldMk cId="2987860790" sldId="265"/>
            <ac:spMk id="7" creationId="{7A16CDBC-566E-3DF8-6C9B-39422ECA9DF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" creationId="{9E48787E-19B5-96E5-AFD0-2856A701593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" creationId="{9FC4F86F-733B-368A-D1E2-AF789A14155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" creationId="{3F6D62E5-984B-30FA-9922-F5E62B712BF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" creationId="{C27B8A2B-5509-069D-5C4B-3B166EFA56A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3" creationId="{68EE2D26-4D5A-C626-DD30-096072FABBF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4" creationId="{576F5B73-07FF-E992-00A8-8FF88A08EF1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5" creationId="{0CCC8088-667B-E191-94C4-FB44089D572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6" creationId="{6E395985-6B38-81B2-7753-CE4776C1555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7" creationId="{9BD00EA4-DC60-1B08-F6C0-F7DC037F523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8" creationId="{D5EE18AD-4418-ADBC-7D28-2DB24EFA471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9" creationId="{4F426CA7-86F4-9B46-760D-F22C3B16BF8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" creationId="{3CC179B5-5940-F5B1-E6BE-5C57471DCDB0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" creationId="{0D3D3DDB-8C45-5355-8FF1-EE4D7E924A9C}"/>
          </ac:spMkLst>
        </pc:spChg>
        <pc:spChg chg="del mod topLvl">
          <ac:chgData name="Quy Luu" userId="3cc3f620fb72fdbf" providerId="LiveId" clId="{151F03D0-8B8C-4BD5-AF0F-B43ECFF60AFF}" dt="2023-01-27T07:08:38.150" v="1643" actId="478"/>
          <ac:spMkLst>
            <pc:docMk/>
            <pc:sldMk cId="2987860790" sldId="265"/>
            <ac:spMk id="22" creationId="{7FAB6214-0709-D9D6-8054-B1E8F8F2A71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3" creationId="{FA917629-3ADE-BEC2-37A0-0009499EF4E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4" creationId="{1E18DEB1-57F0-B236-B035-38EF33D6E48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5" creationId="{02291AC3-4401-3F5A-6057-48396E9616E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6" creationId="{5EB5DC8A-FB03-52C2-F82B-80B3BD1B01E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7" creationId="{328B1299-FB53-8242-80F7-D1A022FE660F}"/>
          </ac:spMkLst>
        </pc:spChg>
        <pc:spChg chg="del mod topLvl">
          <ac:chgData name="Quy Luu" userId="3cc3f620fb72fdbf" providerId="LiveId" clId="{151F03D0-8B8C-4BD5-AF0F-B43ECFF60AFF}" dt="2023-01-27T07:07:06.144" v="1581" actId="478"/>
          <ac:spMkLst>
            <pc:docMk/>
            <pc:sldMk cId="2987860790" sldId="265"/>
            <ac:spMk id="28" creationId="{7869C712-1253-82AD-0361-9AB933B848FF}"/>
          </ac:spMkLst>
        </pc:spChg>
        <pc:spChg chg="del mod topLvl">
          <ac:chgData name="Quy Luu" userId="3cc3f620fb72fdbf" providerId="LiveId" clId="{151F03D0-8B8C-4BD5-AF0F-B43ECFF60AFF}" dt="2023-01-27T07:07:05.518" v="1580" actId="478"/>
          <ac:spMkLst>
            <pc:docMk/>
            <pc:sldMk cId="2987860790" sldId="265"/>
            <ac:spMk id="29" creationId="{95F4936E-0E54-0F97-466C-CFB2AA26637E}"/>
          </ac:spMkLst>
        </pc:spChg>
        <pc:spChg chg="del mod topLvl">
          <ac:chgData name="Quy Luu" userId="3cc3f620fb72fdbf" providerId="LiveId" clId="{151F03D0-8B8C-4BD5-AF0F-B43ECFF60AFF}" dt="2023-01-27T07:07:04.814" v="1579" actId="478"/>
          <ac:spMkLst>
            <pc:docMk/>
            <pc:sldMk cId="2987860790" sldId="265"/>
            <ac:spMk id="30" creationId="{CA315E39-753E-53CF-FC52-21FD6E310931}"/>
          </ac:spMkLst>
        </pc:spChg>
        <pc:spChg chg="del mod topLvl">
          <ac:chgData name="Quy Luu" userId="3cc3f620fb72fdbf" providerId="LiveId" clId="{151F03D0-8B8C-4BD5-AF0F-B43ECFF60AFF}" dt="2023-01-27T07:07:07.878" v="1583" actId="478"/>
          <ac:spMkLst>
            <pc:docMk/>
            <pc:sldMk cId="2987860790" sldId="265"/>
            <ac:spMk id="31" creationId="{5A18CA65-BA22-2CD0-2C17-2421582327BC}"/>
          </ac:spMkLst>
        </pc:spChg>
        <pc:spChg chg="del mod topLvl">
          <ac:chgData name="Quy Luu" userId="3cc3f620fb72fdbf" providerId="LiveId" clId="{151F03D0-8B8C-4BD5-AF0F-B43ECFF60AFF}" dt="2023-01-27T07:07:08.967" v="1584" actId="478"/>
          <ac:spMkLst>
            <pc:docMk/>
            <pc:sldMk cId="2987860790" sldId="265"/>
            <ac:spMk id="32" creationId="{82BAF476-F7F9-9324-1718-5ED44CEB5A2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33" creationId="{223BAFFD-6F12-4C56-853A-0CE9F2F47FF1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34" creationId="{D2F93651-82A6-717E-D63D-6D2B7F500B59}"/>
          </ac:spMkLst>
        </pc:spChg>
        <pc:spChg chg="del mod topLvl">
          <ac:chgData name="Quy Luu" userId="3cc3f620fb72fdbf" providerId="LiveId" clId="{151F03D0-8B8C-4BD5-AF0F-B43ECFF60AFF}" dt="2023-01-27T07:08:22.425" v="1617" actId="478"/>
          <ac:spMkLst>
            <pc:docMk/>
            <pc:sldMk cId="2987860790" sldId="265"/>
            <ac:spMk id="35" creationId="{95488CCC-0F3B-8313-FA3B-F0DA5919B9B8}"/>
          </ac:spMkLst>
        </pc:spChg>
        <pc:spChg chg="del mod topLvl">
          <ac:chgData name="Quy Luu" userId="3cc3f620fb72fdbf" providerId="LiveId" clId="{151F03D0-8B8C-4BD5-AF0F-B43ECFF60AFF}" dt="2023-01-27T07:08:20.674" v="1616" actId="478"/>
          <ac:spMkLst>
            <pc:docMk/>
            <pc:sldMk cId="2987860790" sldId="265"/>
            <ac:spMk id="36" creationId="{E4603136-885B-E3A3-AF94-A7251F156368}"/>
          </ac:spMkLst>
        </pc:spChg>
        <pc:spChg chg="del mod topLvl">
          <ac:chgData name="Quy Luu" userId="3cc3f620fb72fdbf" providerId="LiveId" clId="{151F03D0-8B8C-4BD5-AF0F-B43ECFF60AFF}" dt="2023-01-27T07:08:23.302" v="1618" actId="478"/>
          <ac:spMkLst>
            <pc:docMk/>
            <pc:sldMk cId="2987860790" sldId="265"/>
            <ac:spMk id="37" creationId="{9CDB5FCF-F1A1-8856-BD61-5F71AF3BCFE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38" creationId="{5C5B6575-AD56-1C7D-996F-83632A86937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39" creationId="{70895963-8B35-B647-7746-D57F4303501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0" creationId="{3A33E94C-18F3-3051-03F3-DCA4FB085C6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1" creationId="{89EEACC6-829C-3DEB-7CDC-395DBACA080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2" creationId="{7C9A64D6-324A-2DA7-F145-5C90F51F0BC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3" creationId="{B96358D0-15C7-4C6A-7A2D-6F4FC0E064D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4" creationId="{C80A6462-63A7-5256-C62A-18E42922835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5" creationId="{0C00F58C-4014-418A-FA6F-DA4ED9297D0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6" creationId="{048309F2-1628-D34D-E7B2-180C05FC120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7" creationId="{EC8F22EE-6F01-EABC-E725-4C2B2584158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8" creationId="{6C5E4B85-0685-B3B3-E586-8C6080AAB6D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49" creationId="{58A0B5F4-C9CC-B5C2-7AF7-4F8FACF9C8FA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0" creationId="{FB561037-1C4E-BF83-4AF5-FD1F2EDFD12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1" creationId="{080D7EF0-6BBB-C280-0137-70F9F2A45FD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2" creationId="{53B2B5DF-96F2-83EE-EF6F-2905FD37E6E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3" creationId="{0C26C726-CBBA-92FA-050B-1D796F1C1B8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4" creationId="{10411B63-BC08-8F09-65B5-D7E588109E1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5" creationId="{8CD6C4FD-5394-7071-2093-C8CB8120E20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6" creationId="{06C52241-FB5E-2FF8-C807-435101BB95D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7" creationId="{F27D2673-AB16-DACA-C174-87707809852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8" creationId="{AD03CFEF-7AB6-E9B9-865C-1B31492CAA5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59" creationId="{830BD968-CC1C-7E10-7C8D-5F0D25F1361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0" creationId="{403CB30C-14E7-F7EF-D461-D5CC45E90928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1" creationId="{64FC8E81-9524-15E1-34C7-9815C0776B8A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2" creationId="{67A5BF59-2604-5BD7-4E61-61B0B4923C8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3" creationId="{78AF7B89-75B3-83F4-85AE-FF197A70824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4" creationId="{B7F2867E-BABB-DBEF-FFDC-7A6A60C200F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5" creationId="{A9C0C4AD-E99E-5093-D83A-84F73D17C7A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6" creationId="{BF3D1E59-D7F6-620F-6CCA-3C55B76E7D2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7" creationId="{E26CD958-A9F0-6D8E-6137-9BECC0B55BF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8" creationId="{E7EC95AE-A414-D2E2-1485-8C652E9E9C9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69" creationId="{6DE9292A-6520-B54E-1154-B76EF62F220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0" creationId="{D613885F-F976-4D7F-AD1F-29EE718691A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1" creationId="{9F420221-257E-E4C5-5DFD-BF02C834F60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2" creationId="{D274391D-D3A2-0B9E-0540-B8468924D99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3" creationId="{DBE6252A-A52B-284B-BB97-6284E9C6820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4" creationId="{2F9F66F1-2739-D815-CA44-4247B9106280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5" creationId="{3E237709-790F-3A08-5659-686EA501CD2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6" creationId="{7B9D9264-CE59-0AF5-AD39-68BC2F8364A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7" creationId="{8CDBE848-CF94-8A06-9D9F-28B9F779310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8" creationId="{40C6F43C-A8AF-FCE9-BE9D-9A6AE8790F4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79" creationId="{B8B7B6CF-19AA-AF3C-EFA9-6C43813DE68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0" creationId="{540A3A74-0990-2FE0-9910-34987BA6411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1" creationId="{B3B4868F-57B9-A136-0502-0771DDA9C9D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2" creationId="{6C75E5B6-C3EA-4E77-39CC-B8240644756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3" creationId="{C163DAE7-48F0-C0B3-FE50-BF7A3E177160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4" creationId="{B5CBA558-0BDA-86C2-2565-0D3063DB546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5" creationId="{2A8B7263-1422-1940-7CD6-A7D192F2458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6" creationId="{9A31A89A-3C32-E49A-6877-4EDF3002A8A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7" creationId="{23E6B4B3-A767-340F-022B-56EECF31895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8" creationId="{825A92D9-BD23-8470-3E45-B8EB24966EE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89" creationId="{5013F946-4C90-6618-2A0C-49B1E67EF55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0" creationId="{A4F5C6B6-E758-39B2-933B-D8D7B7F40188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1" creationId="{73AACBB7-CBCC-73C3-0A8C-F6117F9004B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2" creationId="{CF384D44-89E4-022F-62D8-ED5AA4318BC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3" creationId="{69487ABB-BA51-231C-628E-CF0053910280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4" creationId="{70AE9192-6843-E340-09C9-20A0159AED3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5" creationId="{E2AB25C3-C184-7F80-D559-721DA7D1F22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6" creationId="{149D1DA1-565A-D222-2EDB-2D8152B5A7B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7" creationId="{70E613CB-98B7-C9A3-36FD-E823A56A2CC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8" creationId="{487D5AE2-B25A-3B72-0B8A-9CFF94F151A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99" creationId="{726C6773-1B2B-065F-B3CF-31E22C442FD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0" creationId="{6C4DEF12-F570-9C8F-9290-B0BFF4B2D27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1" creationId="{9864D1AD-6B17-716E-64E2-2E1E73BE0ED3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2" creationId="{2EB809DC-CD82-6733-4365-AF2FA46A238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3" creationId="{FCB3AB50-75B2-DB03-7F29-8EB7625EFAF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4" creationId="{6989D736-1342-CB1A-B38B-D860BB0E725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5" creationId="{0000E9C8-F735-02DC-ECC3-A624C7E92F0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6" creationId="{0DA83433-773A-616B-06D4-DA128950A3E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7" creationId="{6E25FAF7-1473-9E1C-9AFE-1A4CA5531CAB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8" creationId="{87E5879B-4AEC-40CD-5128-D8BE717F4881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09" creationId="{A087E111-51AB-0824-F47A-71361589388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0" creationId="{667CB617-03D6-1BA4-75AC-BA82CB4689C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1" creationId="{9AE8968C-F0A4-9FD6-2BC4-F95B5C2E2DE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2" creationId="{D5E5C832-2021-0690-329D-26F511F41E0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3" creationId="{74E5B1FC-44A8-E5EC-56D2-55DCE0D8F0D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4" creationId="{94AEEF0E-9168-DC26-4461-B0BA1805798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5" creationId="{2B3F7750-344A-C898-AF3E-12D9A6C317D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6" creationId="{8C6BAC0A-6FB6-8783-30CA-61AF5603B69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7" creationId="{3A5EF77C-B8FE-98EB-7DE7-A796990A44E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8" creationId="{B0C9A458-2CFF-1DA2-39A1-655CD215220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19" creationId="{09296D6A-C315-A60E-C669-05344BA265B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0" creationId="{74CC738E-9BD2-3EC0-3211-984F50FA8B20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1" creationId="{42EEBF59-53A6-49A9-63E3-54B56E3E646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2" creationId="{36F53C9B-EBC1-4F74-0FCB-B1B566ABE01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3" creationId="{5F7BFDAD-6FF3-4003-BC75-C006ECCA165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4" creationId="{BB4874F9-6121-6B45-1C38-E947A3A45BE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5" creationId="{62816CF2-B9EB-7CA2-E14C-C2721F713BF8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126" creationId="{9DF8D2B6-C213-1C19-654F-A8166ACAE6CA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27" creationId="{B213AEC5-4B0D-7DC4-08CA-88225EB1E0EA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28" creationId="{E4B4F952-9BD8-44EF-82DF-947BB9D318FC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29" creationId="{28587F45-53A4-6B41-9512-49CD824A7298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0" creationId="{27F0CFB7-7607-DAB8-1404-7F0F1BE3032A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1" creationId="{AA24C132-DEA3-2CC8-3199-C7399A1A1942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2" creationId="{AEBE2509-B7A0-51DB-027F-9AFAF1B766E6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3" creationId="{6770DB82-2A37-F2CF-921D-7B7FFBCBC771}"/>
          </ac:spMkLst>
        </pc:spChg>
        <pc:spChg chg="del mod topLvl">
          <ac:chgData name="Quy Luu" userId="3cc3f620fb72fdbf" providerId="LiveId" clId="{151F03D0-8B8C-4BD5-AF0F-B43ECFF60AFF}" dt="2023-01-27T07:08:59.566" v="1647" actId="478"/>
          <ac:spMkLst>
            <pc:docMk/>
            <pc:sldMk cId="2987860790" sldId="265"/>
            <ac:spMk id="134" creationId="{1BE317D7-12A7-E760-DCA5-B81D0E7C0CFF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5" creationId="{F6742022-F19C-5457-B413-B80BE27C2DB2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6" creationId="{919E1964-A865-B76B-32C2-15276ED626B1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7" creationId="{AD6E04F3-3B54-7005-7748-E876B4F49D1D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8" creationId="{6C8799A3-5DCC-FE56-2CC4-DF30502B9926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39" creationId="{FED7B54D-FF83-6A8C-9B4F-4E5553FC5DF6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40" creationId="{EE8488C4-5DF7-C696-51EF-A80E95FAABF9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41" creationId="{3C7C66E5-B8B5-8521-29BF-791CF3C575F5}"/>
          </ac:spMkLst>
        </pc:spChg>
        <pc:spChg chg="mod topLvl">
          <ac:chgData name="Quy Luu" userId="3cc3f620fb72fdbf" providerId="LiveId" clId="{151F03D0-8B8C-4BD5-AF0F-B43ECFF60AFF}" dt="2023-01-27T07:09:17.830" v="1652" actId="164"/>
          <ac:spMkLst>
            <pc:docMk/>
            <pc:sldMk cId="2987860790" sldId="265"/>
            <ac:spMk id="142" creationId="{C7C7D96B-E145-469F-408A-7731A9A49484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3" creationId="{20F1236A-33AE-F722-0E78-05903584308F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4" creationId="{B1FE2FBA-BE6F-2F25-C3ED-2BBACAC0DE47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5" creationId="{A317138A-D8FC-778B-0C32-24E1FAEF2224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6" creationId="{F6F23117-312F-76F1-AED4-C999F1AA977A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7" creationId="{C2D2DB08-E897-B7B7-3F02-73D6AF26D4E8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8" creationId="{5DB87E42-4636-5695-C528-983F602B19C5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49" creationId="{2318E2DB-3122-3044-A3E5-788A57598A9C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0" creationId="{6BADD642-281E-5890-3BFE-078DB1788C32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1" creationId="{14073F42-4BEB-6825-4B70-C04E01C5E10B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2" creationId="{E865C4FC-7247-5028-AC54-C11BE3B35AB0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3" creationId="{A5C86F36-B273-0DB7-7B8D-8F36A75027C6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4" creationId="{6842737B-1F70-C6E0-FE42-5A961BB39A65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5" creationId="{0F893A7D-5638-C653-7197-35D9EA973076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6" creationId="{8A25EEC7-B3D1-58D2-B21A-9DE8FA9F79FE}"/>
          </ac:spMkLst>
        </pc:spChg>
        <pc:spChg chg="mod topLvl">
          <ac:chgData name="Quy Luu" userId="3cc3f620fb72fdbf" providerId="LiveId" clId="{151F03D0-8B8C-4BD5-AF0F-B43ECFF60AFF}" dt="2023-01-27T07:09:25.263" v="1653" actId="164"/>
          <ac:spMkLst>
            <pc:docMk/>
            <pc:sldMk cId="2987860790" sldId="265"/>
            <ac:spMk id="157" creationId="{674A862C-55A1-404C-00ED-41263598FB51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58" creationId="{1548E5B5-C1BD-5926-294F-66D5E273DF7A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59" creationId="{B0287E0B-C63A-212B-3921-555FE6ACED5A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0" creationId="{BB9564DD-091B-E674-6059-7F8D415A9564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1" creationId="{D89EE1B1-C4FF-6F7C-1E2A-20AF770C25DE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2" creationId="{90485101-1A8B-6499-49BB-4BD0C7581951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3" creationId="{EE9D32AA-6067-78D9-E01B-A17BC25BEDCF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4" creationId="{356F880B-DD2B-A759-BB76-FE058849110A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5" creationId="{1FFC5FFE-64EE-B404-B8E1-CC96DD81FA68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6" creationId="{DB51A38F-5D23-BE57-D880-FA32628E8959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7" creationId="{B81E2B33-892C-0848-3CC6-9CDDE12A358A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8" creationId="{8585B70B-86ED-5131-B6A8-7EEC5375D0E5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69" creationId="{5350F453-7FCC-1A59-B4F6-235AE84F73E8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70" creationId="{AE7009B5-8EE2-135F-A64C-18329FF819EC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71" creationId="{6D0CFF99-6040-70A9-28D1-BAD770AB2772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72" creationId="{ABCD340A-1D68-08C9-955D-E72411D4D419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73" creationId="{2DD9E34C-16B7-FCDD-72C5-A4A8BE0554C9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4" creationId="{B798BB8B-2C7A-94A9-9FAF-5E96911DBFCF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5" creationId="{3307EE09-946E-9E67-0EA2-3B691DF6E9F1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6" creationId="{2678527E-CE9C-8489-9DD3-991660159E0D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7" creationId="{F2776877-DBB8-35B8-6741-8C1DBDDFA23B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8" creationId="{594A72FC-A53E-2E96-DC49-84CC5391E44C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79" creationId="{42945069-41CE-DBDA-E0FF-CC1751601B4D}"/>
          </ac:spMkLst>
        </pc:spChg>
        <pc:spChg chg="del mod topLvl">
          <ac:chgData name="Quy Luu" userId="3cc3f620fb72fdbf" providerId="LiveId" clId="{151F03D0-8B8C-4BD5-AF0F-B43ECFF60AFF}" dt="2023-01-27T07:07:18.037" v="1591" actId="478"/>
          <ac:spMkLst>
            <pc:docMk/>
            <pc:sldMk cId="2987860790" sldId="265"/>
            <ac:spMk id="180" creationId="{0B83185E-965F-351C-C12C-860669C96F5D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1" creationId="{4A44C7B4-1C80-4BA0-F8C3-198C7451EB65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2" creationId="{7979D9F4-C156-CB0E-3390-D7EF722F72E2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3" creationId="{3933C267-63AF-B53C-5772-0B1A7440682E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4" creationId="{8DAF0593-071A-55BF-E582-C565FF926AFB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5" creationId="{306F6493-BA67-11AB-DCA6-46BF6AAC3DF8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6" creationId="{A990A71A-6356-5D00-CDB0-F95A35ABE8BD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7" creationId="{83BEE9F2-FDAE-704F-1D52-C5FA097B654D}"/>
          </ac:spMkLst>
        </pc:spChg>
        <pc:spChg chg="del mod topLvl">
          <ac:chgData name="Quy Luu" userId="3cc3f620fb72fdbf" providerId="LiveId" clId="{151F03D0-8B8C-4BD5-AF0F-B43ECFF60AFF}" dt="2023-01-27T07:07:32.089" v="1592" actId="478"/>
          <ac:spMkLst>
            <pc:docMk/>
            <pc:sldMk cId="2987860790" sldId="265"/>
            <ac:spMk id="188" creationId="{74446E80-FC86-B198-1142-912977E52556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89" creationId="{8032B955-B350-1D97-7ADC-A8124D2D9721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0" creationId="{693F6599-63EC-C29A-8DE8-B3AEEA952C89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1" creationId="{062F8245-69A6-92D1-F519-EB4789C8FA56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2" creationId="{1FC30EA2-FE34-0F77-CCBE-09C77DF003E8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3" creationId="{AB0C3B6B-46D6-59A7-CC48-41C7F1428F0E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4" creationId="{6E005642-ADB7-7F92-BEDB-89A1A5968666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5" creationId="{65D3BF2F-D0C8-D0CF-999C-F5FE12D292F7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6" creationId="{2197FDEF-BAD8-AB20-923D-0F25E92D08A5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7" creationId="{B30ABE82-80AD-6B74-3D29-5C8220EF54E6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8" creationId="{B69E5C34-B6A4-885F-A896-7CC2DAC80EDB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199" creationId="{7EA194FA-DA61-CC53-7A7F-C9184326A12E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200" creationId="{D82D7A07-6605-AC7D-4420-1CCAE54D6BBF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201" creationId="{D0571A99-3720-8E35-86A5-B090B9E2419E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202" creationId="{F9F140DC-5F8E-E7EC-8284-7BB8F0358DDC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203" creationId="{49213B50-D083-F150-D1DF-50AB48287AE0}"/>
          </ac:spMkLst>
        </pc:spChg>
        <pc:spChg chg="del mod topLvl">
          <ac:chgData name="Quy Luu" userId="3cc3f620fb72fdbf" providerId="LiveId" clId="{151F03D0-8B8C-4BD5-AF0F-B43ECFF60AFF}" dt="2023-01-27T07:07:11.919" v="1585" actId="478"/>
          <ac:spMkLst>
            <pc:docMk/>
            <pc:sldMk cId="2987860790" sldId="265"/>
            <ac:spMk id="204" creationId="{B2E4EBF2-304C-77DA-05BE-87C23D02BAD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5" creationId="{70F8C6E5-EC90-64F9-D8F0-062BDEC1BC7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6" creationId="{984E72FE-EC28-F10A-A6AC-B0AD29CB555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7" creationId="{96889786-B8F5-8DE0-8209-AAFE2EA3E44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8" creationId="{5BC5A470-15F1-0081-6272-389627F3F225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09" creationId="{ECCF678F-DFBA-F344-6B62-A2D9BECFF36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0" creationId="{97959FCB-7CA5-D45D-45E1-A08A5FDA7B3A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1" creationId="{B91EB67F-DF89-434A-5422-19612920194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2" creationId="{2DEC9C34-187E-E183-7DE3-27E58F5A314E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3" creationId="{4D111A30-E262-2E44-3CAB-9D17D14D3F5A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4" creationId="{25D5822C-E7F6-5AA8-8BFF-6CE5C092B94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5" creationId="{DCCE16D1-8F1E-1390-458A-D6E7BA8989C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6" creationId="{4A1222C8-5192-BBB6-FAFB-8021B44A8A08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7" creationId="{66911EDA-0142-CA34-6400-BCCE05E23D34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8" creationId="{FEF77BC0-3E79-4E4A-61E5-4DAF11D7207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19" creationId="{DC176A55-1292-CDE0-0FC6-F92A01CA857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0" creationId="{416E6419-D042-93BF-1F60-A6F6C07A56AD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1" creationId="{321009E8-E5EA-B68B-8853-4E381B79EAAC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2" creationId="{5EC788B7-4A2A-5037-5549-3F929DC76216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3" creationId="{D7CA7AF8-94F6-025E-ABC1-BB3DF73FCA2F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4" creationId="{6667DDEA-725A-D69D-3D46-FF9E73CB2CA7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5" creationId="{6E1E7D0E-C32A-6427-5316-159BB056AE29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6" creationId="{CFABF69C-1ADC-5BF0-E839-E1C99C39AB92}"/>
          </ac:spMkLst>
        </pc:spChg>
        <pc:spChg chg="mod topLvl">
          <ac:chgData name="Quy Luu" userId="3cc3f620fb72fdbf" providerId="LiveId" clId="{151F03D0-8B8C-4BD5-AF0F-B43ECFF60AFF}" dt="2023-01-27T07:27:49.029" v="1757" actId="164"/>
          <ac:spMkLst>
            <pc:docMk/>
            <pc:sldMk cId="2987860790" sldId="265"/>
            <ac:spMk id="227" creationId="{CE4466EC-96E1-56BD-FBDD-4E2BC8B9CC57}"/>
          </ac:spMkLst>
        </pc:spChg>
        <pc:grpChg chg="mod">
          <ac:chgData name="Quy Luu" userId="3cc3f620fb72fdbf" providerId="LiveId" clId="{151F03D0-8B8C-4BD5-AF0F-B43ECFF60AFF}" dt="2023-01-27T07:06:54.885" v="1576" actId="338"/>
          <ac:grpSpMkLst>
            <pc:docMk/>
            <pc:sldMk cId="2987860790" sldId="265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7:06:57.816" v="1577" actId="165"/>
          <ac:grpSpMkLst>
            <pc:docMk/>
            <pc:sldMk cId="2987860790" sldId="265"/>
            <ac:grpSpMk id="6" creationId="{10603CE2-7807-EEB7-F1F8-745AD42183C0}"/>
          </ac:grpSpMkLst>
        </pc:grpChg>
        <pc:grpChg chg="del mod topLvl">
          <ac:chgData name="Quy Luu" userId="3cc3f620fb72fdbf" providerId="LiveId" clId="{151F03D0-8B8C-4BD5-AF0F-B43ECFF60AFF}" dt="2023-01-27T07:07:01.912" v="1578" actId="165"/>
          <ac:grpSpMkLst>
            <pc:docMk/>
            <pc:sldMk cId="2987860790" sldId="265"/>
            <ac:grpSpMk id="8" creationId="{C5EEBC15-54A5-7CC1-A508-3A08BD16F8B0}"/>
          </ac:grpSpMkLst>
        </pc:grpChg>
        <pc:grpChg chg="add mod">
          <ac:chgData name="Quy Luu" userId="3cc3f620fb72fdbf" providerId="LiveId" clId="{151F03D0-8B8C-4BD5-AF0F-B43ECFF60AFF}" dt="2023-01-27T07:27:54.280" v="1758" actId="164"/>
          <ac:grpSpMkLst>
            <pc:docMk/>
            <pc:sldMk cId="2987860790" sldId="265"/>
            <ac:grpSpMk id="228" creationId="{D77E816E-3137-3603-77B2-DC79F57D2090}"/>
          </ac:grpSpMkLst>
        </pc:grpChg>
        <pc:grpChg chg="add mod">
          <ac:chgData name="Quy Luu" userId="3cc3f620fb72fdbf" providerId="LiveId" clId="{151F03D0-8B8C-4BD5-AF0F-B43ECFF60AFF}" dt="2023-01-27T07:27:54.280" v="1758" actId="164"/>
          <ac:grpSpMkLst>
            <pc:docMk/>
            <pc:sldMk cId="2987860790" sldId="265"/>
            <ac:grpSpMk id="229" creationId="{70241EC1-2B1B-2246-D246-DADFC01FF281}"/>
          </ac:grpSpMkLst>
        </pc:grpChg>
        <pc:grpChg chg="add mod">
          <ac:chgData name="Quy Luu" userId="3cc3f620fb72fdbf" providerId="LiveId" clId="{151F03D0-8B8C-4BD5-AF0F-B43ECFF60AFF}" dt="2023-01-27T07:27:54.280" v="1758" actId="164"/>
          <ac:grpSpMkLst>
            <pc:docMk/>
            <pc:sldMk cId="2987860790" sldId="265"/>
            <ac:grpSpMk id="230" creationId="{404B3DA3-DF0C-08D0-42D3-453AB1206751}"/>
          </ac:grpSpMkLst>
        </pc:grpChg>
        <pc:grpChg chg="add mod">
          <ac:chgData name="Quy Luu" userId="3cc3f620fb72fdbf" providerId="LiveId" clId="{151F03D0-8B8C-4BD5-AF0F-B43ECFF60AFF}" dt="2023-01-27T07:27:54.280" v="1758" actId="164"/>
          <ac:grpSpMkLst>
            <pc:docMk/>
            <pc:sldMk cId="2987860790" sldId="265"/>
            <ac:grpSpMk id="231" creationId="{1E39422C-6C6A-0E10-8B1A-007405C855B3}"/>
          </ac:grpSpMkLst>
        </pc:grpChg>
        <pc:picChg chg="add del mod">
          <ac:chgData name="Quy Luu" userId="3cc3f620fb72fdbf" providerId="LiveId" clId="{151F03D0-8B8C-4BD5-AF0F-B43ECFF60AFF}" dt="2023-01-27T07:06:54.885" v="1576" actId="338"/>
          <ac:picMkLst>
            <pc:docMk/>
            <pc:sldMk cId="2987860790" sldId="265"/>
            <ac:picMk id="5" creationId="{6AE1B203-0C78-ECA6-999C-72FB2038AF5B}"/>
          </ac:picMkLst>
        </pc:picChg>
      </pc:sldChg>
      <pc:sldChg chg="addSp delSp modSp add del mod">
        <pc:chgData name="Quy Luu" userId="3cc3f620fb72fdbf" providerId="LiveId" clId="{151F03D0-8B8C-4BD5-AF0F-B43ECFF60AFF}" dt="2023-01-27T07:49:03.457" v="2205" actId="2696"/>
        <pc:sldMkLst>
          <pc:docMk/>
          <pc:sldMk cId="464172064" sldId="266"/>
        </pc:sldMkLst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" creationId="{4C4CAE0F-1F09-5AAA-E963-F94DEB3B349C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" creationId="{A4E12877-A47E-30E7-A063-C4D06B20076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" creationId="{A8EFA004-6DE0-DA05-1976-FAB1BE735AC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" creationId="{6DE817DE-6479-18EE-58D8-125F41315E2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" creationId="{04C369EB-922C-A5A8-0B5C-C2A3DCF6007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" creationId="{B3AF7892-A448-EBEB-E5F8-3F62D374CDE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" creationId="{B418C125-CDCF-BF27-AC46-C3DB7D0B458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6" creationId="{2EE33B72-8112-DFF0-C428-962CDE5F2AB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7" creationId="{5EBC45EE-A3EB-6B78-3B46-64C250C76BB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8" creationId="{D112E61D-81A0-507A-1AB4-8ECD5D8AB3F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9" creationId="{EE7B000B-C259-D368-92DE-3E0DC97A198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0" creationId="{90A82530-9FCD-AE95-2A53-8C8EFB4CC35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1" creationId="{7A2C4DE1-9D6A-F359-ECFE-6ED56A15C8D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2" creationId="{98F06C62-06E1-B80C-CEF2-81757C11E1D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3" creationId="{2B1F18EA-1D9B-BE02-DA84-75F816F1082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4" creationId="{C86643B3-F2F5-AAC4-91B7-037504A0E7A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5" creationId="{A3335FC0-494D-194A-A1A5-25DBCDCF5DA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6" creationId="{EA29CCAB-0F0C-D7BB-381C-2E8F5898623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7" creationId="{6E418759-BF8B-DDA5-1167-B6FFE173783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8" creationId="{2C8C96DA-D292-5835-1F94-EB4708ED828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29" creationId="{EC760411-4442-F281-5F70-B835500C691C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0" creationId="{C297C1C8-B379-B4E4-A0A3-A87284E7C3C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1" creationId="{164C04B1-979E-77D0-3878-78A1F63A770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2" creationId="{5E95D58B-C499-4719-E932-667017F9823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3" creationId="{9C45615D-128F-44AF-6631-2D74A870AF5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4" creationId="{3A0D934E-0B4A-B958-9B52-D9A8C94DB50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5" creationId="{5000812E-0E3B-E72D-6AA5-A52606703B5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6" creationId="{7066ED00-62EB-53BA-4053-BD48183EA7E6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7" creationId="{593C03B0-E2DB-BD19-91BE-A2A134EF741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8" creationId="{48984F9A-6430-2351-8F2F-46E2D9F3D55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39" creationId="{7D0EF6E8-66C3-6CA2-92BA-A802546BA36A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0" creationId="{4916DBFE-0D81-8F3D-A605-50176A937AF3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1" creationId="{3E07AC42-FA20-9441-5D7B-0A8093CB259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2" creationId="{9057E611-B08C-D06F-AD53-691FA19FD07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3" creationId="{52F89982-325F-7777-1461-FB90D221A77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4" creationId="{F30CA03D-DE11-3ECF-0694-952EFAA6054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5" creationId="{0AABC92D-658B-E1F0-590D-E2E33FD8AB2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6" creationId="{40A1B002-7843-A54E-8A54-3F462B22128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7" creationId="{175161B3-CE58-16E4-D939-4B3D5ED1648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8" creationId="{9E8D4D08-E7A0-9101-5B01-C7CD82BD2C0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49" creationId="{DEA9ED81-7D0B-A3FD-3461-D51503D099A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0" creationId="{19EECDCC-DF3B-34BB-CB00-B6675E11186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1" creationId="{E636790A-0523-3B0B-E350-63E767B78573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2" creationId="{E98E6A9D-D28B-138D-C188-A48B7750C46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3" creationId="{0B4AF85B-A07D-BC56-1082-7A364F2D0453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4" creationId="{0215353F-8296-1AC9-9D8A-D9958AE0671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5" creationId="{F84537A2-647F-2637-4EFF-C21CBAE9A4D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6" creationId="{D48B91ED-609A-C6F8-8205-8256988F76C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7" creationId="{BBCF7C7B-86AF-9109-72B2-9A914C5ACAC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8" creationId="{2903ED02-C437-F0F3-20CF-A21994B0CDA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59" creationId="{A55B5ED9-171B-F54B-3E23-59B23625E75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0" creationId="{B868F588-4462-7EA2-A145-02927E98209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1" creationId="{019CBEA8-4C6D-B591-C243-45C49239BD4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2" creationId="{F9AF75DF-130C-763D-F562-EC01F9DE2D4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3" creationId="{E8F28A83-2DCC-0C60-347C-37484C6800F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4" creationId="{B321A4D2-7F50-2BB0-187F-E6FEA8C39E9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5" creationId="{77843EF6-512A-EB68-E122-057DEFBFBCA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6" creationId="{2C52CF98-D2D8-468B-A971-E68100F911E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7" creationId="{E31BC33E-8A9B-27F9-59E9-0FB85729E33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8" creationId="{D84590D5-4C9D-EE22-D3AF-CB6FB4FD336A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69" creationId="{6B002D49-EF93-922E-2BBE-0A0E5085960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0" creationId="{8FDEF35F-B755-08EE-3DB9-CDBB55F22D6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1" creationId="{4621AD43-3B0D-20CD-92F4-93548466F18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2" creationId="{2891669A-250E-EC20-F719-DF24DFEF6DB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3" creationId="{9B75AA23-E78B-A84D-9D6D-F066976EBF7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4" creationId="{49552A9B-19E3-8E39-186A-47BDF974BE6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5" creationId="{68650AEB-EE2B-E9DD-D3E8-27F38DB4E7A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6" creationId="{2F723C1C-C068-397A-D6DE-6BAF3537294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7" creationId="{E3CE2E99-B80C-7C6C-F9E4-00A1F50AC31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8" creationId="{78E73D6A-7C04-A847-F43A-98CAC058565A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79" creationId="{AAE0D2C5-8A7D-C641-58E3-7A6AC2BB009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0" creationId="{8ED0FCBC-454C-3CA6-DF28-8226B37BC2F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1" creationId="{180AC00C-FA7F-19EA-5798-06E01D8BE34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2" creationId="{56CF016C-931C-165E-E98E-7758519ABDE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3" creationId="{E6618A54-303E-DA27-0030-6DE310BF510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4" creationId="{A68EDC08-BD7C-5518-412A-1D66A2F584C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5" creationId="{3F428668-F4EC-5ABE-D025-D13E409D8FA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6" creationId="{0D7A70C7-2BF7-CB96-48C0-1BE51F6F029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7" creationId="{D8133093-EB96-1015-797C-02B136EF94F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8" creationId="{F1C06DEF-C682-F6D3-9B9A-CB067A46472A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89" creationId="{87FAA5EB-2EE0-ABB8-BFA4-2530159BCF0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0" creationId="{2E8B1325-532C-D1AB-F6C5-0AC7676019E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1" creationId="{BDA118C8-2696-F270-CE35-8FC0B1CBD7B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2" creationId="{555820A4-A807-4A0A-1BD9-970D2BA0A87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3" creationId="{7A55C3F2-C34C-23EB-34F8-0B8B9B97026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4" creationId="{CF4C9C9B-19BB-C985-D7CC-F43E21655FF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5" creationId="{BA77F318-AB61-F5D1-0466-7E7E755F4ED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6" creationId="{3646DA5D-3247-0228-5AEB-BE28182FA14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7" creationId="{FA9BA49F-1B88-9C37-EB49-236B0162255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8" creationId="{D5DD566A-3000-2A43-455C-0CE2A5F467B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99" creationId="{376531F3-E3C4-6BD1-1007-735A84B5422C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0" creationId="{AD892305-CEE8-430A-9747-A37F0A3E2BB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1" creationId="{BCD8F03A-D17B-7931-F4AB-67923872508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2" creationId="{FCA399D0-68E5-7955-4BBB-08C113D5B59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3" creationId="{D26F088E-B868-53BB-A872-0944ECDFBB7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4" creationId="{2399C74E-B424-DC65-0440-245EFE4818C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5" creationId="{8A061269-FB9A-BBC3-09B5-F55298E0B04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6" creationId="{5EEE225E-60FD-8969-0E68-3AD2A89E67E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7" creationId="{E0F2F2D9-91CD-E6C7-8A76-97A77B55C20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8" creationId="{C111CA5C-65CF-FC21-0834-F26F47BAA9A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09" creationId="{6825A91B-C0D2-A7C6-C23C-5A328F276A63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0" creationId="{AD1692C6-3865-DFCF-362D-6CA6BBD4186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1" creationId="{1683E194-2526-7A37-0AA3-C756C36A012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2" creationId="{04B52AB0-F8CA-749C-7DA6-E0C41922DC4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3" creationId="{84284517-0E38-2C74-A379-A9BD7800AA3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4" creationId="{4A89FA6F-CA82-353C-4703-5A962359A4E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5" creationId="{9F9770FF-E377-6726-2290-C0E92C18316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6" creationId="{CFB663DA-CC18-15C1-D257-F630C4B09D06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7" creationId="{B4C39DE4-2764-C7EC-61FE-00D48ADFB86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8" creationId="{FDAA5D4E-2857-B2C4-D442-CABC68EF6613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19" creationId="{C9618EA4-9705-B8F9-22D7-3F7B56878E4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0" creationId="{D4775CB0-C8F7-B652-C06C-14B2279FB01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1" creationId="{46DEAE7F-6178-64A3-CC09-F0A1C45E7C4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2" creationId="{79D44982-1867-6C52-D779-46F67B8B231C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3" creationId="{25569A1E-FD97-8FD5-A2F2-F431F08294A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4" creationId="{4016DD48-4973-6570-D10F-08DBA520C54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5" creationId="{E17BEC30-9AEB-A6E5-A103-710ADC226EC7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6" creationId="{271C7AE8-0BB4-93BF-9351-946EB27A366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7" creationId="{7D7DFB68-8597-3F38-6B3C-80C8264F050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8" creationId="{11F03731-D4DC-6A9F-F3F1-0B7CDF01A01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29" creationId="{912E9EF3-4CAF-CD8B-B79C-BCCB336C5E9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0" creationId="{F90A5D52-0D01-DEC4-A207-ED5F0FDE234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1" creationId="{820B4C9C-09A8-1749-9F1E-0FC1E9EB1FB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2" creationId="{630EFE7B-9437-184D-5ABC-07E9E5E0B80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3" creationId="{490C0CCD-83EF-8767-6112-3654903193E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4" creationId="{27DFDCCB-7E18-F8DB-D842-23AA930B0D8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5" creationId="{430B8BEB-C945-3337-DC24-691CEC5CCA3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6" creationId="{E1099084-0AAB-64C4-7D2C-AFCB7C06CF9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7" creationId="{F43542B5-E5BC-6E11-DC9D-2B7FE4B7EB2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8" creationId="{C443EF17-CEE8-C965-FF54-59A949513BFB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39" creationId="{3E21541F-2024-9D4D-6CB8-E8962227C74C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0" creationId="{7FE15D4B-8DCC-276C-033E-69A398117391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1" creationId="{8D14F441-3B4E-9C85-367C-84FC3F699E1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2" creationId="{7C7F9564-7583-B212-3FFE-B73998CF4BD9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3" creationId="{A7F92E34-8437-29BF-C1F8-57E05D75F7D8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4" creationId="{D68E2B82-F43D-1300-88CF-4521E5B153FF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5" creationId="{A7C9BC04-32D6-DBE9-14D4-AD738123784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6" creationId="{9E53917B-C4E6-2C46-954F-F443D5F57975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7" creationId="{1BE69BF6-E203-0211-7816-58144AD5490D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8" creationId="{1B6AD203-0EEB-9E67-BBF2-27BE1133B774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49" creationId="{2F805476-B5CF-23D4-0BAA-01678DF8D246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0" creationId="{6B001F82-EF8B-29E1-A4A4-CAE5CCECA34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1" creationId="{74A44A6F-1DD9-B5F5-1532-4F083F8C274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2" creationId="{CE6CB90A-6698-EB86-D562-A9CE7122FB6E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3" creationId="{5E77FB82-A507-2A19-281D-167AF3D10B42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4" creationId="{B7A18366-D10D-ABAF-572A-0B32600C6370}"/>
          </ac:spMkLst>
        </pc:spChg>
        <pc:spChg chg="mod">
          <ac:chgData name="Quy Luu" userId="3cc3f620fb72fdbf" providerId="LiveId" clId="{151F03D0-8B8C-4BD5-AF0F-B43ECFF60AFF}" dt="2023-01-27T05:50:39.080" v="844"/>
          <ac:spMkLst>
            <pc:docMk/>
            <pc:sldMk cId="464172064" sldId="266"/>
            <ac:spMk id="155" creationId="{6E7DFD19-02E2-F4D2-686D-2B65E69EF86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1" creationId="{7D903C01-69BA-B33E-9BD9-214CAF2E8E2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2" creationId="{CEABB48A-6CD7-6072-3C9C-7BAD2C8934C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3" creationId="{77D07A10-7F09-31D3-CEFF-789E470A02D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4" creationId="{CB31E7FE-84B9-A0DC-553E-F4386B84560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5" creationId="{16F3E6A8-B161-47A1-A73F-6C6450B4169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7" creationId="{C1A465E1-0A08-A6BF-440D-C79981066E6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8" creationId="{DB7CA669-A95B-99FF-54D1-240A6EFE96C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69" creationId="{476BBC05-6018-FB95-9EB1-9B4B648031D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0" creationId="{3D0F1218-BF20-151F-80CD-BE3908D3FEC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1" creationId="{C3EBD055-3B2F-B42A-4196-8516ECB6C6A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2" creationId="{B55549E5-7EF6-976E-6DCF-AD98F862B4C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3" creationId="{E1415D8B-4604-ED17-9986-49FE5BB113C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4" creationId="{20D4E199-56E6-E454-66D0-C202C7F428FC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5" creationId="{BA20386F-7DF4-AC55-99AD-0BB4ED64001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6" creationId="{0B7B8DC7-2271-E4C2-1ED4-18F5126B923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7" creationId="{08DC149C-A47F-FD1E-73D5-9741D47D5CE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8" creationId="{8429FDE1-9D06-AA1B-ABDE-261849E01D4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79" creationId="{B7CA50DF-0136-C07C-5E78-C79552EA58D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0" creationId="{F57B7A2B-C3D0-5E4B-C294-1FFBA79C424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1" creationId="{9EEAAD69-F13C-2021-7715-7C885C3FE68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2" creationId="{18652414-8118-A3AB-7427-0A08A723367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3" creationId="{F7676942-4322-E641-58DB-3781E92D6A8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4" creationId="{43618778-7954-7E9C-F44A-A676934BF0D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5" creationId="{B74EEAB9-4152-003F-3954-02B0AB179FF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6" creationId="{60E27430-3C69-C2F9-D97E-F1185428C83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7" creationId="{56D2F53F-0994-784F-7854-F82B3D3E701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8" creationId="{466B35B9-264E-4A48-6626-E00006E9357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89" creationId="{93E7F61C-C118-64CC-65AE-8EB46B83714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0" creationId="{2CF9E316-65DD-8E3F-5F54-D3CAE4BA929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1" creationId="{8816EBF0-F814-5962-72FA-17EDF66CFA2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2" creationId="{C4188B12-52F7-3244-3F8F-E76A3009CB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3" creationId="{DD72B1A4-0963-E1D6-6FC2-D530130F03F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4" creationId="{9D4E31E1-19A7-105A-92FC-AD0A7781FC6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5" creationId="{F3B78078-98A9-652E-68EE-12CC5161BD6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6" creationId="{9B3565BF-3EC1-3ADD-A834-46354D56924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7" creationId="{3CC7F88A-3DA1-414D-051F-B622AC91306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8" creationId="{2453FBBB-C0E0-79AD-3CA8-E865C517903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199" creationId="{410B4246-F7F1-BBC2-7E06-4FD1ED398DE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0" creationId="{E22DF238-1837-8D40-6541-7DC89D2E2AB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1" creationId="{F66C5B77-6AB5-D2BD-97BE-ECA4403790E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2" creationId="{366E48E3-335B-AE7D-FC7A-9331080C527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3" creationId="{B8ED777E-E47A-9EE4-966A-B0BBF8BBC42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4" creationId="{5CE66C1A-582C-15E9-8CEF-24A8AED482E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5" creationId="{F489C2B4-974B-1921-F82F-C45E255A287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6" creationId="{2516E237-DFE6-04FE-03BC-8F721691ACD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7" creationId="{1C73C657-5F93-C52C-2BA2-F6447D47C9FC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8" creationId="{7CEEE06B-157A-81AC-7290-6EBF810DC48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09" creationId="{8531FAA9-F09B-F34B-F28D-5CCF33C56B3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0" creationId="{4F6CA164-D372-EB45-ECC3-E646CC7C25A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1" creationId="{CDA1C007-E347-6E78-86F1-01210E80DFD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2" creationId="{D59A42AD-517F-7C8C-B800-0EBAA9A6C2C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3" creationId="{DBC036F0-A1EC-A31A-F25A-F5193588E7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4" creationId="{50B8C6B9-633D-567F-E1B9-219F7E514FB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5" creationId="{45FE9D00-6BAB-00F6-1DF3-AADD726929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6" creationId="{B8207E6E-DDF9-CEFA-C605-55B9619058F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7" creationId="{C212AF23-9FDF-1056-AB3F-0F3C8786C10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8" creationId="{AA1E7009-5F6E-C749-68FD-94C244D2CB2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19" creationId="{A076BF4F-B0F6-B00D-2D70-43BC3F15C79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0" creationId="{45716871-08BE-07D5-6EAE-A872146ED0A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1" creationId="{8AF10012-6ACB-850C-772C-1C372D6C8DA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2" creationId="{9D20C94E-9FB9-86BC-3095-A3EDF7BBE56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3" creationId="{3B3C20C3-FE9C-36B3-F60B-CC735F95E68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4" creationId="{ECE3CDEA-A6BB-8E50-80AF-862E8C7C085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5" creationId="{426FD32E-16AC-3B81-3728-81F3EC73BBF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6" creationId="{75FAB6B6-5C1B-6930-5D73-23F0A954DF3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7" creationId="{4DAFBA2B-D368-A392-5A73-1A6878234F1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8" creationId="{5725CE8E-C00B-F338-4188-DD710423C45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29" creationId="{0F36EF41-6F32-E758-448A-85C8867961D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0" creationId="{3B5E83B3-2C26-FF0E-5F81-0990A501979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1" creationId="{40A9546A-1B1A-05C6-EBB3-41D8065217BC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2" creationId="{85955311-0E55-C436-5352-0CBCDD19A87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3" creationId="{036480B2-1788-002E-F5D0-EED71DA79DE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4" creationId="{C4FDDBB0-344A-2519-D296-92FF4F41765C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5" creationId="{3E46528E-5216-2FB5-9B2C-49452A13178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6" creationId="{D4CA9012-C3D6-AA03-8FF2-F5A64E5C761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7" creationId="{DA8C1CC9-5743-13D6-EAE6-03A919C47B6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8" creationId="{A9AD2AF8-A821-8985-2534-6D022712480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39" creationId="{9550C06B-7779-D110-F2E9-1D56A7E6E91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0" creationId="{799D4FD6-091E-58C6-46F9-8F22A799D82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1" creationId="{60C5645F-EFFB-90EF-0FF7-A98B9D88859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2" creationId="{708D773B-3443-CC55-99B8-B5C30DB6695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3" creationId="{0F233709-B7A9-0376-7F9D-BF6F17E9456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4" creationId="{72D0E4BF-CC43-59C7-2507-F45DE9FDB7F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5" creationId="{5616F87A-A7BB-97B9-3ADB-B17AC41193E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6" creationId="{0964DA5E-E171-ECD2-9657-407A886C6E5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7" creationId="{0980B9F4-A5E6-D2E4-9DC4-1F64A821176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8" creationId="{E255C44E-7A50-9C08-E27B-A561F327E1D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49" creationId="{DE818A4C-A71A-9EF9-DFB2-199F227FF38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0" creationId="{814DC962-E3A7-97A3-7F03-8A9D75FEFE0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1" creationId="{F4086ADB-DCF3-7030-CB10-B38DFDF76C9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2" creationId="{30E5D667-D8F7-BBCD-6213-BDBB016A6E9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3" creationId="{C404BDBC-AAE6-752A-0D5D-2777AAAD7D5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4" creationId="{B78E9F68-EAF5-4272-11D8-E1012F1999A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5" creationId="{14A910FF-85B2-C205-74CE-8489367872A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6" creationId="{F72A9D25-1469-6A96-AD93-8595FBE10D2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7" creationId="{5A246241-C2CB-B326-62B0-AE4DF777589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8" creationId="{21FA3DFD-9217-BCAB-26F8-17447C93994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59" creationId="{FBA5DC41-5BD0-3773-2A87-8AA75EE0422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0" creationId="{B44A266B-2410-D245-1A12-762B7201781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1" creationId="{C0C85248-A9BA-E3BB-786C-418A5B21428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2" creationId="{BE27E93D-B091-D960-5592-B3BF84D3B57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3" creationId="{638CA18B-649F-C771-6FE7-8F78F8403DB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4" creationId="{8BCAB732-65F8-912A-2227-68219E61A01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5" creationId="{3FD142A4-4770-B3F6-9F28-F64CFCDC1A9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6" creationId="{915C81E4-474C-A42A-7503-0178CC1B356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7" creationId="{0C202C69-52FF-A1DE-0E4E-44C0ED7DC52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8" creationId="{50BD16B5-1DCF-FCFF-68F3-04245D82877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69" creationId="{1272A137-57AB-6EEF-303C-864E2C9034B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0" creationId="{8A1852AF-AF16-58A2-5924-2D487124D5F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1" creationId="{3A549E43-568A-F98F-3FBC-AA61D34AF91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2" creationId="{664FCA22-AADF-4692-7EB7-CFB15DCF2D8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3" creationId="{5DA33C92-EEEB-8BFD-915A-0C4A77A2645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4" creationId="{284E11A8-3D57-1D13-D869-8FF078FA68A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5" creationId="{6EE9EAEF-0A2D-6EDE-29F8-425B611B436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6" creationId="{1189D94D-D6BA-D51B-7D7C-4771A02B430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7" creationId="{C18DDE27-1203-5D9B-2C37-27C76A783C2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8" creationId="{9BA32154-FCD9-31BB-9E72-ED76E442F34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79" creationId="{08C195A2-E8D9-2AA1-163B-2694CF89821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0" creationId="{5A2D0ED9-9349-A10F-B7C8-E7904BCA6BF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1" creationId="{B2740DE1-923C-6E62-9632-D67AC228B9D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2" creationId="{5DCC0CF6-B702-3422-D660-C2CF5F5C320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3" creationId="{B50D00AA-1EE9-39D5-7D75-88D2690810B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4" creationId="{48267D2E-A1FD-1A1F-AB15-2213E99B71F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5" creationId="{B9E4EF44-00C1-8669-CB07-4EB21CF624C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6" creationId="{0E0D8637-6951-CFC6-0C4C-2F22FC51B18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7" creationId="{55E2A55C-34E1-4952-B659-8242168D55C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8" creationId="{E3C5C1FA-835B-B753-D759-870C7009EEDE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89" creationId="{3A62DD34-CFE8-4762-3205-A386A7FC636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0" creationId="{F57D5DE6-2DAB-21E1-3706-9510E8B701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1" creationId="{9354F765-1A02-B214-A204-387246F4F41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2" creationId="{CBD3559C-0E33-604C-6465-5254C8C27DC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3" creationId="{6AF81204-4C22-9828-0AC6-C3C793AAAC5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4" creationId="{D55D47B4-1F5B-B7E9-E47C-E781D417275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5" creationId="{A3DEAEEF-8EBF-167A-499A-43E4F1A5186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6" creationId="{D33AC52A-6491-06CF-CE48-60C3E0639F97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7" creationId="{F825C5E4-97CE-DC25-5AE6-F50668AFEA38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8" creationId="{3DF7AD02-DB90-B2A5-D0F2-EB829824CDB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299" creationId="{3A4375ED-8403-1260-BB45-74158403921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0" creationId="{AF01902C-708C-8E13-FA45-7F9BA3744F9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1" creationId="{08CE23A2-7128-69C7-4866-BE8405081B3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2" creationId="{D90818B6-F3D7-AFBE-31CF-5A30D436CE4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3" creationId="{FAF482AF-C49A-BA6B-A324-65BFB68277C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4" creationId="{82E79598-83BF-8AEB-40BB-F82325EDC0B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5" creationId="{0EBFE0C7-BD56-ABCE-F93C-3B41FAF4A9B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6" creationId="{069EFBAA-1ABB-264C-5393-2A310D5BBF6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7" creationId="{1FFE473E-DFA7-D4CD-4509-2E66000758C9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8" creationId="{F7A422E2-FB3A-E4DD-E41F-FE90433C0E8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09" creationId="{1B4C10D7-2837-DE7C-DA49-D1A2B700B2C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0" creationId="{52B7B6C8-BCB1-F766-333E-DE0596B96A2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1" creationId="{AF29C5C9-F41E-2F5E-9E46-F84BFA1B064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2" creationId="{C0423573-9F73-0E13-71E0-C8534D2375FD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3" creationId="{024A6C43-43BF-7421-C599-4C0F2E68878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4" creationId="{9C98F916-8C30-DCA5-76EE-FC6BA8D6948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5" creationId="{37FD5109-B328-0BA2-090E-7426587A54DB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6" creationId="{5734AD4E-25A3-983A-6EA2-38A2264E7916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7" creationId="{A262E841-9947-C74C-F7A8-BF9387BE39E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8" creationId="{F97A20D7-1359-031C-A47F-9EDAA82483D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19" creationId="{BEE34DF2-AC5A-C4D1-FD3B-74CFDF0A6145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0" creationId="{135BD3BF-B132-BE4A-F044-2A3FA929423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1" creationId="{F951373A-2F6C-820F-5989-10928FA651F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2" creationId="{9E3477AD-3F70-D73B-7856-D63FA716774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3" creationId="{29DCAE0B-2DF2-036F-9D87-BBC328BAE261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4" creationId="{5892FE93-75CB-D159-72AC-939EAC83833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5" creationId="{21AE8677-C147-633F-9F98-4A43A997E4E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6" creationId="{B0119D15-31B1-C2B8-3A85-6F40C3887AB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7" creationId="{B28FF664-617F-0EF8-78C3-32DD04AFA584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8" creationId="{AD923D50-241E-7E7F-C86F-511A717E8D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29" creationId="{4103A0AB-50FE-5DEC-AD28-84419D83E20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0" creationId="{E4B1FE03-3D5E-3B4F-EB3F-C6C0963B7B4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1" creationId="{E0F0AF89-8571-C3AE-234E-706289AD67A0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2" creationId="{2FE1DFB1-04E6-7267-056B-DEB27F1B018A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3" creationId="{CB7EC6C3-4E2F-9482-D9CA-8FB6871E1352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4" creationId="{DF582B17-3749-6687-A0A0-BC983798139F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5" creationId="{CAE1DB35-D6BA-F666-2AE9-685D6CDF4B33}"/>
          </ac:spMkLst>
        </pc:spChg>
        <pc:spChg chg="mod">
          <ac:chgData name="Quy Luu" userId="3cc3f620fb72fdbf" providerId="LiveId" clId="{151F03D0-8B8C-4BD5-AF0F-B43ECFF60AFF}" dt="2023-01-27T06:09:58.196" v="1066" actId="1076"/>
          <ac:spMkLst>
            <pc:docMk/>
            <pc:sldMk cId="464172064" sldId="266"/>
            <ac:spMk id="336" creationId="{F5C64137-88C2-C8D9-CA25-1C45B04C4493}"/>
          </ac:spMkLst>
        </pc:spChg>
        <pc:spChg chg="add del mod">
          <ac:chgData name="Quy Luu" userId="3cc3f620fb72fdbf" providerId="LiveId" clId="{151F03D0-8B8C-4BD5-AF0F-B43ECFF60AFF}" dt="2023-01-27T05:52:19.410" v="858"/>
          <ac:spMkLst>
            <pc:docMk/>
            <pc:sldMk cId="464172064" sldId="266"/>
            <ac:spMk id="337" creationId="{9EE9597A-88A4-1286-81C8-4B78334A7E3A}"/>
          </ac:spMkLst>
        </pc:spChg>
        <pc:spChg chg="add del mod">
          <ac:chgData name="Quy Luu" userId="3cc3f620fb72fdbf" providerId="LiveId" clId="{151F03D0-8B8C-4BD5-AF0F-B43ECFF60AFF}" dt="2023-01-27T05:52:19.410" v="858"/>
          <ac:spMkLst>
            <pc:docMk/>
            <pc:sldMk cId="464172064" sldId="266"/>
            <ac:spMk id="338" creationId="{A73AEE23-D38D-8A28-06C1-CB9D91EF9879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1" creationId="{6B624ABB-7AEE-2B8B-3737-4B1397414E4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2" creationId="{C3238358-4FC4-E789-81B7-631C55BA3A7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3" creationId="{2897C850-190D-3F5B-50F8-DFC367D2F84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4" creationId="{5ECC8EF1-7BCF-F356-7939-2E02E2AB4ED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5" creationId="{22C4A050-69F3-C803-1853-25FCA7DD02C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6" creationId="{5A25422D-999D-C7DE-F821-07E56CE97FD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7" creationId="{168721CB-479B-6361-9981-8CF3BD78FD1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8" creationId="{33CA800F-5615-564F-C35D-212E7E250F27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49" creationId="{EF016F95-4CFA-B9E4-33E8-067ED6000D4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0" creationId="{16AD57C3-BB42-B52B-94D7-C5F568CEF80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1" creationId="{C9D6355A-BBC7-7B15-789B-5FEDDCA966C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2" creationId="{955DB18B-3533-E2D0-DA73-E7728BF920E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3" creationId="{D69BFA47-AE2B-400F-826C-D3DB28686F1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4" creationId="{C6271203-472C-AC5B-EB12-9D5A21D90C6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5" creationId="{81145505-6B32-9189-56EF-A37F0DD0B7E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6" creationId="{8F86ADA0-4BD4-5659-B027-97F41EB9F2C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7" creationId="{29B8C945-3B32-3E62-9671-F5838DD97F6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8" creationId="{20CD26CA-4880-EAFC-82C8-2ED477E2054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59" creationId="{5ABCC036-5284-D74B-72B9-C840C73D2DB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0" creationId="{C6DA6F82-5787-3C83-1355-A6D0DFBDF1C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1" creationId="{0D8DEC41-39A5-25EF-D97A-9B4DAAE7591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2" creationId="{4E3C3AFD-54EE-EB2F-72AF-8D0496982A9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3" creationId="{34F8AAEC-BBB2-9705-E555-78C1D3D5279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4" creationId="{28A689B2-77D7-AB80-3BBC-A75E33C3BFE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5" creationId="{87E7EC71-F078-A26A-ABE9-B03FA78B31E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6" creationId="{8261DFBB-494F-8487-6ED7-7CB3FFBCD4B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7" creationId="{33E8D2C2-6200-25A9-44BE-702FA2E331F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8" creationId="{3B747DC3-9DA9-B278-51D9-92274727FC4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69" creationId="{47282022-5ADE-06B4-715B-CFFEA26585E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0" creationId="{6578B8E3-14BB-8944-E8A1-34EFE4C78AF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1" creationId="{B30A08CD-80DC-67AE-7DA3-83400AA7512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2" creationId="{6D36229E-0DA2-E7E2-04B0-EBBBA559DDF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3" creationId="{CF12A369-7B0E-1AAA-256E-EA1A2B04FEF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4" creationId="{3C97B13E-9153-124E-5AA6-32D3690C01E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5" creationId="{5F2450DB-9DD0-EE08-77AA-6EEAAAECC7D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6" creationId="{8FFDF29D-2049-CF64-3375-593C6BAEAB7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7" creationId="{79D1A489-E6E9-DDAB-6BBF-480F0F8CA3A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8" creationId="{7C5B68B9-916A-0BEC-D094-A5A3693440E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79" creationId="{03559826-1351-CDDC-DF66-3AA77A04F0B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0" creationId="{2932AE5B-1845-8AA5-54C3-5328D75FAA7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1" creationId="{9873AD36-6BB4-D406-4E2A-4E33CC5FAF7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2" creationId="{C7182719-B9D4-39D4-E76F-4B4A016C9CE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3" creationId="{D18B169A-260C-13F8-E762-7881B6B71AF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4" creationId="{28D32079-4315-6EBE-864D-DBEE3C0126A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5" creationId="{57AC0C3D-308D-6194-CBEC-8F211BE2642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6" creationId="{3F518F2B-862B-6B07-24C1-C011541055E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7" creationId="{E00A3418-3E43-0A19-BDBE-2233B1C9C72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8" creationId="{EDD730E7-21AF-A184-A8F8-97C4ADA4B23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89" creationId="{AC95DA47-ADBA-501F-E494-4107DC0483D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0" creationId="{1C1B90DA-C650-1FBE-AC28-ED7A0565EE0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1" creationId="{7FA02BB7-A62F-F1CA-9793-81597A2BBA5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2" creationId="{848B581A-9099-DA8A-D8B4-6226901002A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3" creationId="{FFACD868-C40A-B349-3B76-F72C8A88E71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4" creationId="{359AD532-B8A6-6232-E7F4-94C0CF350D2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5" creationId="{1BBA5E4F-EC12-2A27-F471-184879CABB8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6" creationId="{4301B11B-2F94-3ED3-C289-A7C74538CBE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7" creationId="{38D18293-DF92-CA25-0C5E-0714384BC4C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8" creationId="{CB66F270-432C-8012-A27E-52BEF742DD6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399" creationId="{FAEBCD84-7C32-445F-253F-295B44A694E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0" creationId="{8C2B3DC3-0F58-D6C0-A929-E21EA9E5E29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1" creationId="{4CD67DE9-3A11-73F8-E381-CF4946D291F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2" creationId="{9436303F-D0CF-04D8-A30E-87D1947B0A6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3" creationId="{CD179C98-8532-234D-6045-7FED30F4E60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4" creationId="{C8D05067-319B-ABFF-EB4A-3A9C41DFFF6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5" creationId="{D091E01C-8EB9-104C-DD03-E5101ADE95C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6" creationId="{4D4CD92A-E059-2D3F-0CAD-F28B1776794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7" creationId="{6B00B66B-2494-178F-A9B2-13344CD5626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8" creationId="{56547D90-32E6-72D5-10A5-476AD72DDD3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09" creationId="{671A29D0-BD7F-7AB8-5E5E-415F166E2F2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0" creationId="{DDC8F5F9-C4AE-C338-7BD1-827FDAC040D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1" creationId="{F199A054-757E-C890-BD8B-ED8C78EF4FD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2" creationId="{533D5FF8-8C9E-05C6-0FA6-84256CD7A52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3" creationId="{7567FE30-E2D3-E420-29F9-24063FE02F2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4" creationId="{E0753914-461F-337F-8203-DD8E39A1DE7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5" creationId="{06BC12B0-E5EC-2E59-A9E5-C4B1D8C7701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6" creationId="{1F28DB49-ED10-A87F-8DE4-5E5EF726EBB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7" creationId="{0EF09A67-BC51-6876-64D2-53788F9D94D9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8" creationId="{4DC906D2-42D4-214D-BF23-8F25723F81D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19" creationId="{EEFA1D35-B31D-330D-E97D-4F979FBB63D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0" creationId="{EB61FDCB-DA94-A8B8-3856-CBEB03E94C27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1" creationId="{13389A2F-122D-3398-C9F2-F8D0377BB4F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2" creationId="{37630B31-827C-E0A1-FDAD-61F1627185A9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3" creationId="{F51B2932-6A9B-B56F-10B9-FAB37824B38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4" creationId="{286D1732-99D7-FF5D-EE68-E899C9494B0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5" creationId="{C2245745-1CC6-D00B-1848-B6E247A6124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6" creationId="{531FB149-72E9-CD98-9294-DD75B4608AF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7" creationId="{8BEF2D24-F641-69C2-70A1-C00AA801B13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8" creationId="{4576EF2C-B9F0-B408-6EA5-7AB19A2991D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29" creationId="{FDF25BA3-F52C-DECE-802A-03A194199CB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0" creationId="{4AABBEE9-5AB2-ED2F-21FB-7756CB9A76D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1" creationId="{2E14AFB7-CD0F-5897-C495-B645F0C9174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2" creationId="{3462424F-2BEA-ACCB-233E-1206AE510D3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3" creationId="{85F54E1D-70C3-1087-903E-6BB45E9B843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4" creationId="{DD8A6D57-3000-461B-0FF1-384D280525C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5" creationId="{CF08BB17-444D-37EA-6CB6-1598CAC5B0D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6" creationId="{25687B9E-5FCD-2CD4-318F-F9ABD94461B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7" creationId="{EA6D4973-DE18-983F-3E3F-FAFB9C757E2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8" creationId="{25AA180B-0DDE-8FE4-EDD5-9616E2B1713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39" creationId="{BB03D84B-5660-7946-0F48-9106DA061C5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0" creationId="{090B35BD-C236-88FF-DDB7-85F154E21D9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1" creationId="{34997FA9-C4A0-CFC6-7675-33716CAE9B5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2" creationId="{A6FACF52-C4FA-6D99-52A4-721D588E52A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3" creationId="{9B6B86DA-3D41-0BD7-E7C8-CB600BB98F1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4" creationId="{208AA702-BE32-8D7D-1A59-0CEF6AA0984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5" creationId="{74143594-B4D3-BBFF-B34E-CC6220EE1C7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6" creationId="{64D1DEAF-0580-FBAE-3B83-2CD2C66E9B8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7" creationId="{30016528-D66F-81E5-D96C-2F4F0D542EF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8" creationId="{F4ECFF99-4445-25FF-2567-B39C3E01C66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49" creationId="{5E1FC781-B0EF-9DFE-EFBA-6A9A59D55EF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0" creationId="{DC7BFE24-FE1B-BA4E-86D8-E7743017E246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1" creationId="{83674172-0B0E-4F46-903F-547283D0B07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2" creationId="{2052AAB1-79E8-00A1-8074-74FB02AA0ED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3" creationId="{1A747CD4-2CCD-669A-5380-665860B5430F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4" creationId="{8758A645-D1F9-F5E3-C6EB-0A16CD6BCF9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5" creationId="{7A548E7B-FFC5-6BB6-0F3D-C1F45A70B40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6" creationId="{CE7A8EDB-3260-2D6B-1FEB-E5E78FD3831E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7" creationId="{5B58D38B-024A-261A-9108-80651B7FABF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8" creationId="{3FAFEC76-4544-6A52-C552-F6054129D63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59" creationId="{82F5AF7A-F4A3-372A-CE10-E7C38277AA0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1" creationId="{34AB3CF8-83B8-0345-7060-16591E1FDE1A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2" creationId="{32D8142D-A759-46D3-1FA0-9B3492BF5AD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3" creationId="{56777DE6-D0D5-2994-F38B-7C344FC1157D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4" creationId="{2A1B1870-1ABD-CC7D-66FF-CB90D8E848E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5" creationId="{70066879-7D87-57ED-43F6-C6D78D51FF7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6" creationId="{0932E307-79D5-DBE8-ED68-7230C05CB8F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7" creationId="{81834591-6FA2-AAE7-04B0-AC0616A7F604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8" creationId="{D140014E-D89E-ED7E-46E4-38518252D2D0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69" creationId="{FD837CE5-3150-17FA-1C07-58D1F6CDFE3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0" creationId="{1CA2BBCD-95CD-0363-4F39-E97DCC2EAA7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1" creationId="{C07F2417-1A8C-868B-D11D-6BAD0A79CBB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2" creationId="{F99B6DB8-4E78-F109-FF5C-6763F3B716A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3" creationId="{E87CF155-A14C-F174-2402-921AA1EB4EA1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4" creationId="{BC8D1465-62AB-019F-DF30-BBDDE0AAD89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5" creationId="{A3C5793D-0F2F-E981-6F3A-740A7A27F2F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6" creationId="{6E6BBAA4-7C28-0583-51E4-05D37EE07D88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7" creationId="{B0F440E2-A6A7-CF8B-67F2-6C734D989C3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8" creationId="{926D36B1-7F09-465B-BD11-F155AE7BDA67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79" creationId="{D2177263-8CA2-5E2E-B195-F76969649F03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0" creationId="{B19C8A1B-135E-3654-2960-7859E565387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1" creationId="{1E71CF7E-D99C-0664-BD04-482E7493AEE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2" creationId="{C2B97DA3-0EAB-3BAD-76C4-724BFCD7C3F5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3" creationId="{225EEB37-F9C3-1065-F036-FAEAB18A367C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4" creationId="{B5A3D613-926E-A7CE-F24A-020D1E718532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5" creationId="{E3BACAC0-242A-6CD6-4AAE-2D715732F9E9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6" creationId="{A54D0A76-89E5-30F0-E870-BF0BC461D9BB}"/>
          </ac:spMkLst>
        </pc:spChg>
        <pc:spChg chg="mod">
          <ac:chgData name="Quy Luu" userId="3cc3f620fb72fdbf" providerId="LiveId" clId="{151F03D0-8B8C-4BD5-AF0F-B43ECFF60AFF}" dt="2023-01-27T05:52:25.960" v="859"/>
          <ac:spMkLst>
            <pc:docMk/>
            <pc:sldMk cId="464172064" sldId="266"/>
            <ac:spMk id="487" creationId="{BEE0F1E0-7F9C-1F4A-031D-9F3F8E0CC18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3" creationId="{4FFA50A1-08D0-C82D-2682-ADFD1AF8B21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4" creationId="{5A442DDD-21F7-0D65-1968-BA59FB7F220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5" creationId="{A8819F5A-D577-455D-6309-D3075E7B994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6" creationId="{71708B17-5301-060C-314B-DA3492699F2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7" creationId="{C961D494-8A04-0480-7AF6-7CC3B54964B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8" creationId="{D6480A9A-D7AA-F71E-C47C-0894D4A75B0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499" creationId="{86D6968E-49C3-D6C6-6E4A-EB4F8F2A580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0" creationId="{26E4F3BA-BCE2-C9C0-6EB5-729483F4B65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1" creationId="{8C184657-4340-AFA9-7F04-8BEB3866E23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2" creationId="{8A18989F-163F-427B-C6CF-30BC82C05BE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3" creationId="{11ABA230-A800-3EE0-4FC2-19707D81901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4" creationId="{65307672-C6D1-3E14-4086-549E9544922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5" creationId="{C8F132AF-EA7F-B40F-062C-DA48B8859C5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6" creationId="{499F3731-3045-FD86-1E3D-FB50E9F3E51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7" creationId="{F81DDE68-0AF0-3EE6-4F06-C39234DBE2E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8" creationId="{6AE96F01-8474-814F-0171-9DCF49A7954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09" creationId="{20E2AC09-07FA-C8B8-495E-C8E2402A64E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0" creationId="{D9FF17F5-A9CA-D6EB-FDAD-C1ADC682544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1" creationId="{0E21DB53-9F9C-6FAA-2912-D7CD0CCBB57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2" creationId="{84F75970-6C76-D85E-9832-89886333BFA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3" creationId="{C02283F8-1B77-C58D-A97C-33C1C85241D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4" creationId="{28779AFE-C7B4-3443-A7DE-9A4DFC485CA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5" creationId="{B9CEC2FE-BDB6-52FE-5313-779E18BC8D2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6" creationId="{01FEAD57-E334-1E1A-E447-02571FB88A5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7" creationId="{559ACC98-80EB-3627-6537-92B3BCD5214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8" creationId="{8DC2F23D-AA23-B407-27D4-2101FE119614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19" creationId="{C9787FCE-CC8D-DE09-86CE-E5739428D50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0" creationId="{BB0AB721-3033-5D04-EA42-A61D43DC61C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1" creationId="{824FDC14-8B65-7486-04BD-F07EC3568E77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2" creationId="{F4C5022E-8D61-77C2-5DC6-2842238B4AC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3" creationId="{AF7FF01A-6392-5D00-4348-9C76E15B53E7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4" creationId="{6B087112-58CB-D43E-12F2-1B0379784A5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5" creationId="{FE2A6210-DD5C-4834-3E4F-D7D0462DF62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6" creationId="{C6D8D3FB-4F7D-D91C-4FC2-51271678290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7" creationId="{4D95493A-401A-513A-C90F-DC4E9BB4C6A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8" creationId="{95EACF0E-4F07-BB9B-8B3A-B96B4999FA8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29" creationId="{47B2B128-EEBC-49CD-55E8-9A0248E8DF3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0" creationId="{E9722C76-2895-4ADF-43DF-73C3C82393E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1" creationId="{25EAC335-E910-71C9-E99F-4D46D46BDD3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2" creationId="{EEA3C103-19DD-5475-2DAA-E459050CA5B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3" creationId="{C009B48F-0B45-26F9-3992-0CE2D5405BF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4" creationId="{9464CB3B-08E3-2194-7FA6-EDCF997D86B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5" creationId="{2F455AC2-6882-0994-FDFE-4189CB1D2A0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6" creationId="{A33B2C4D-F38F-DB6A-72C1-FB0E1B1878B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7" creationId="{726CB6E7-1BE2-CC6F-A584-5901EF3AAF2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8" creationId="{48094AAC-219B-F4E7-5567-510F7D53A09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39" creationId="{CCC4DC5A-7061-43BB-2784-CC0C664523F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0" creationId="{72BB3D80-E6F4-6904-2952-42DF0FE3DDC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1" creationId="{AA5343A2-36D5-B18D-4B24-07383D5082F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2" creationId="{4A65AC02-A3B6-F76E-732B-3130CDF096B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3" creationId="{33DBC4B7-EB52-8013-6F82-613454564CE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4" creationId="{76464E43-CE5A-854D-0B41-9945940B2157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5" creationId="{C5A629F0-9426-12BB-48C1-4B5BF17558F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6" creationId="{A5ABE76C-F295-E8EF-69CD-0A134750DE2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7" creationId="{059C4F40-EBCB-9DDF-1A41-28DAA0B8562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8" creationId="{3DD43AA0-F598-CD4D-7B22-47C6154167A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49" creationId="{19D8C98D-C686-F662-D714-40544CAEBAB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0" creationId="{DEB98480-DCE1-A2C9-F44B-58978437986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1" creationId="{B5E91982-AE27-F4E2-C98D-B638EBD74F4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2" creationId="{60E7FF17-E351-1CC1-2EF2-58A2F92A899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3" creationId="{7924FDCB-64C8-2F68-8FA0-A3CEDD5A1F3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4" creationId="{434B23C8-35CC-AF5A-22D2-4729B570E50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5" creationId="{FA2DC273-130C-0030-226C-97CEAA361DB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6" creationId="{13AC68FA-7E9A-C2F9-0B9E-579226A3334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7" creationId="{368D598E-13C7-C87A-E430-292FBEDD394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8" creationId="{942661C8-0D7A-0F5D-C83F-F0CB9A22E99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59" creationId="{2DC98B84-C7E3-1477-0B55-CE3014D0B4A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0" creationId="{8F653C1B-74D2-A1AA-2B68-FEA2F8E5479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1" creationId="{C0DEA561-68DC-6BD0-536B-D3CF7C3642E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2" creationId="{4F1C2FCA-6D2E-227B-880F-58376E19954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3" creationId="{92E8083A-7341-778A-4F5C-AB10087F6DF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4" creationId="{975EA56D-4BBE-AF45-3E84-C6C6F0BB122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5" creationId="{2FD30C7D-E699-3227-7E5D-834C4BAE8E6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6" creationId="{5C0E59FC-BCB5-9D96-49C9-8B9608A61FD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7" creationId="{E2732C9A-D17B-58F4-AB52-09E49EA1DEA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8" creationId="{1ABF976A-3E44-CB71-D00C-E5602440CB8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69" creationId="{3247A5CF-FB1F-7CE0-88FA-B51BE621483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0" creationId="{5F158C26-FE50-3A60-2020-76C1865AAAA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1" creationId="{E0BB62CC-A27A-D43F-0305-FD6DB6934BD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2" creationId="{71FF3425-A903-F274-6AE3-AAC9840F366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3" creationId="{5B8185C2-CAC3-BF04-907C-0ADFD324CA9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4" creationId="{941BDA38-0A76-E32C-1478-25E7AE1C84C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5" creationId="{9CFB6EF8-5408-2789-23A5-D5B7FCD5D9A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6" creationId="{4E897D83-E52C-8595-B103-8B9C02A5675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7" creationId="{B36A7EA1-B25A-1CF8-9BF4-FED612B3492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8" creationId="{B4FD47DE-4900-361C-A3ED-D9AB1B9D476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79" creationId="{C24EFEAC-D478-3C45-69DB-E142859E412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0" creationId="{37354AC1-12EE-0444-194C-F0943A78A7F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1" creationId="{4BC70E11-4353-5B40-1BD7-E5FAD808D784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2" creationId="{A0215D03-0EE8-FDC6-F9E7-6A5CE44CB83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3" creationId="{1CED433F-1625-80E1-0AEA-5D7A3894215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4" creationId="{4422C4C6-33BD-B4CB-4C64-793CA86B72E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5" creationId="{5BD358B8-841B-9466-0DCD-758B7508B03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6" creationId="{287C703F-13BE-0FBD-C7AC-CFC6AF3D19C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7" creationId="{10C159F2-D0FF-5665-B86F-D8355D43D5C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8" creationId="{02F3F433-4A2A-86F4-971C-0FEFAD94BF7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89" creationId="{69D9218C-7081-8F18-70B3-32DB7E1F246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0" creationId="{AEA0E3AB-2001-1382-2F0E-3A827C73EDF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1" creationId="{F3D90001-08C2-C590-5E19-33A96308ED8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2" creationId="{8466CE6F-C388-4A57-36B0-F3EDF0A98E1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3" creationId="{2C47D6B4-ADEB-EDE4-9606-1B0D5C1F242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4" creationId="{22F0110D-E664-021E-8114-1C282FE686E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5" creationId="{95714C08-8679-3378-925E-23D55CDBD96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6" creationId="{654840B8-A980-4EDB-4C73-0EEC3EC3519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7" creationId="{41328A5A-41CB-6937-ADB4-2C5BD723253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8" creationId="{CC9A3B2D-12E4-0665-6B35-AA1E9A20501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599" creationId="{3F286CDB-F90D-A510-F899-60753643563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0" creationId="{81E06EF2-39D4-6BBE-E6E5-218E65E1526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1" creationId="{EF697EBB-0CE9-0E86-AF96-D5F2B6E1797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2" creationId="{AF7F706F-7C53-A21D-80C9-00232B0BBA4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3" creationId="{DE1CFFC9-4092-D559-0AFB-D5843AB840F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4" creationId="{E9393C1C-BF54-F9F0-B39A-1B9E5835144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5" creationId="{7ECAC275-B95A-3165-C39D-3BC8EE068E2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6" creationId="{36038D4E-14AE-6CA5-6CF0-B4F16B70A88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7" creationId="{9E8694A6-9CAC-282E-1135-C42A93A5F58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8" creationId="{B98407B5-ECF9-F3E7-06A8-5E73A79C60B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09" creationId="{C482CA0C-1F91-BFD6-581B-AD71AF787F3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0" creationId="{74D72876-80BD-D564-326E-221A968EFE0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1" creationId="{1B1DC537-9972-2C9E-CCB7-B9EF711CD95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3" creationId="{1E64EF39-E730-D3EF-286A-5DC159A3691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4" creationId="{C56035ED-D23E-89DC-ABA5-F90A2C399FD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5" creationId="{9F88A811-2E81-7454-8652-7620E363C6C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6" creationId="{A4EF94C8-B81C-7544-500F-48ECCC26992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7" creationId="{E18E0A41-696F-50BC-2D13-FBB1F65F43C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8" creationId="{17A2D014-1962-B729-CA1E-532A19C4BFF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19" creationId="{BF4776A7-3EF0-1D44-6213-C10C16B4203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0" creationId="{8CA68DF1-5225-733D-388C-992FE10CD81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1" creationId="{627EA19D-7CA1-DF91-6F69-C97F1AE3D6A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2" creationId="{CA4CC23F-6C67-4ECA-B414-3E018A7F033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3" creationId="{91F4A94F-7CE8-C1AE-8E81-F675EC016BF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4" creationId="{AF82EF89-A2B0-4FDC-2EF2-28904A8E5D6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5" creationId="{76DA663A-3833-FDF0-AD1E-87FAD357003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6" creationId="{9DE83464-7BC9-2C50-EFEC-4B536A8A3E07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7" creationId="{2B24B4D0-EE2B-4FA1-77BC-DFA9BBF1F70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8" creationId="{98712567-50E2-8D4D-9626-44C846DE05E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29" creationId="{2C5B87A0-408C-3C13-C376-96873947C4F4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0" creationId="{0773E0B9-6A91-901E-A3CD-9E9A8121E24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1" creationId="{5A85B015-EE00-F8E2-121D-0744F9C68CE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2" creationId="{D08E2D21-D8E1-6FDA-D050-51AD0E1F2DC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3" creationId="{54C8952E-D1CB-E99A-AF86-8A9A880E16D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4" creationId="{3C4EDD57-6B66-C3F7-8EAD-5A01D33838C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5" creationId="{DE84C558-F20C-161D-64B2-DA305FC2D846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6" creationId="{94C56020-25CD-34E6-C9C8-48809646F8A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7" creationId="{FA3DC9CA-2ACC-F504-42C9-C405DFE693D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8" creationId="{EB9F238D-B4DE-B607-6671-11F69335D2B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39" creationId="{E9507CBC-9F3A-4340-45EF-AC0227ADA52F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0" creationId="{2191F85E-87EA-7BDD-CEAB-386262D0188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1" creationId="{996EB7EC-83E9-D225-8256-E4E2C9F7025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2" creationId="{2BE9199F-9BF5-1DA8-6FF7-06C7D7B11609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3" creationId="{7357E921-FD09-EF75-1481-D4D7727998A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4" creationId="{BD15D419-7241-48AB-14D6-E187A09AEE2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5" creationId="{E6E701FD-A5D4-5678-F1FD-4146AF084FF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6" creationId="{93E1C4E2-05E3-C52C-8C33-0F2BECB9B07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7" creationId="{3E068132-03D6-2970-69D8-3FB12ABE75C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8" creationId="{7E324649-3D1B-BFA4-8405-088DD1CB9F6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49" creationId="{1E8AD221-A573-C64E-050D-E557C59E1FC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0" creationId="{60258F92-4C7F-6B71-2F5D-36642B268DAA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1" creationId="{F8E8EF1C-0EAF-B05D-19AA-A217FD27CD3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2" creationId="{FF09D94E-5D19-2B05-18F1-9DF2C8606D21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3" creationId="{AA8E408B-EA52-2869-9482-32DEEB60118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4" creationId="{51169968-CB9D-4E41-1CD1-48DF1238CA5B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5" creationId="{4FEDBF25-A4E0-935F-D85B-6259D723297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6" creationId="{3F597724-F02D-3AA8-2AFD-9FCE05E94D58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7" creationId="{A8CC28ED-049C-CD05-9CA0-56505003B76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8" creationId="{67F73747-C0F9-186D-57D8-B22978AFAF4E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59" creationId="{2450B612-D957-6DA8-205C-AC8E8C749313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0" creationId="{C285A00F-833D-A0BE-6F19-070847CBF41D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1" creationId="{0F7A88BD-BE4F-4428-9148-D0583FB4D594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2" creationId="{A720F83F-8E19-C3AA-3DA5-3A5683193772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3" creationId="{BD1B6679-B382-D75C-4668-3C5B3B1021B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4" creationId="{40C9C39C-9A40-D268-DBCA-1E411C161B4C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5" creationId="{3F0291BA-7898-0C4E-F03B-49C619B04AD5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6" creationId="{C3483766-0EF9-577E-EFF7-79D859D85770}"/>
          </ac:spMkLst>
        </pc:spChg>
        <pc:spChg chg="mod">
          <ac:chgData name="Quy Luu" userId="3cc3f620fb72fdbf" providerId="LiveId" clId="{151F03D0-8B8C-4BD5-AF0F-B43ECFF60AFF}" dt="2023-01-27T06:10:42.281" v="1069" actId="1076"/>
          <ac:spMkLst>
            <pc:docMk/>
            <pc:sldMk cId="464172064" sldId="266"/>
            <ac:spMk id="667" creationId="{857891FD-62DB-1D5A-78C0-754FC1EA78C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0" creationId="{0E5609A8-E7D8-0A7C-6334-AAE8D54F1B4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1" creationId="{3D578E2E-EA03-C1F8-D43C-3C9A327428C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2" creationId="{5242B717-2820-51CC-079C-C7C90F2D261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3" creationId="{B13B9D18-F679-A23E-D996-D2A2D4F9F44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4" creationId="{3BD54A69-FAC3-0DD2-D621-A4000676B5A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5" creationId="{49D0B7AD-0A51-091D-058C-0D645641F34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6" creationId="{BE7A511E-8BAF-8FB6-A53E-D5000B5737E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7" creationId="{17B603B2-F729-A89B-DB6C-7087528B127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8" creationId="{C7921CAA-B638-DC96-06E9-CFF1795CDC8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79" creationId="{AE6CEFBA-AE8B-66C6-43DA-D17BD5EB186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80" creationId="{52CA2579-739C-4DC4-EF0F-F7E5670D263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81" creationId="{C1126F23-4911-B494-EE44-45C6227B5C6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82" creationId="{85F09C71-F2E3-B80C-2544-53BDE70AC18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83" creationId="{2DC96D0F-91F4-66C5-87B9-68DA021BFBC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89" creationId="{44A8A23B-728F-27EE-BA8D-3A1A1F0CC03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0" creationId="{65FC6109-89DB-30D9-F815-FE5CB20D32F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1" creationId="{A9083AA9-6F29-E984-B6C8-944BF60ED6B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2" creationId="{5DA74730-C04E-4671-3814-49DC14CF76F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3" creationId="{232A377A-ADB1-A3A3-222D-03855884F89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4" creationId="{D061E729-C286-CE76-9906-2965F8F7F87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5" creationId="{A16F61B3-BD23-FE10-13E5-FD999442996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6" creationId="{FED8553A-0A16-4367-B041-42DAF2B0EE7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7" creationId="{59AFE6A8-217D-A1E5-9A6C-ED92DB8B894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8" creationId="{C53AE928-5919-1725-0646-2678A38F8E5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699" creationId="{4740E874-2953-5E68-AFB5-E74B8684DFB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0" creationId="{F5EF6D18-469A-F922-E9A9-C16540DC267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1" creationId="{8DC10666-239C-874B-C8E9-D60E8C5793E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2" creationId="{EBBF9EC5-F41B-349D-A1D2-BD5334C9F75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3" creationId="{8428CD01-BB23-1AE3-AE52-886622E358A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4" creationId="{0CCBA5F0-006A-80EC-80A4-1699DA9CC78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5" creationId="{1E666A7C-756C-9AE3-4225-9313E68582C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6" creationId="{AFD18A99-5496-A5D4-E1EC-472FAAA8FD6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7" creationId="{AAC04F7A-06B5-7AFD-3DB9-F446A418C91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8" creationId="{0765CA9A-215F-9AF1-FB9A-2A9FCFA8F4D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09" creationId="{6EA12F78-75F5-6D04-AB30-45869F156EC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0" creationId="{6E13A89F-476C-F148-D4C9-F668CA3099F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1" creationId="{9F242634-2651-2CE3-8550-A89F38C9C07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2" creationId="{BC702E7F-8CAF-4052-B173-C18C048E635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3" creationId="{80F634CE-B994-205B-9FD7-65AFE4DE80F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4" creationId="{9D6DFA47-AF7F-296C-E0D9-5A9EF921BC0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5" creationId="{64B24292-149E-03DB-75F0-2867C8AD11C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6" creationId="{93DED9FA-116F-0205-0AF3-D4B634391FF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7" creationId="{F36C5886-0AC2-2056-8BDB-A4A51182410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8" creationId="{9728223A-C626-C1EC-C45C-43EEE500ED2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19" creationId="{3FFE06A9-130F-D738-9665-AD225A6CB63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0" creationId="{365C47F5-00F7-F6D8-6A20-CADBEC6CE8B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1" creationId="{1F633B4A-FA46-387A-EB2B-B5C4555DB1D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2" creationId="{AAEE77F1-97E0-CB4B-DD83-D15934783BE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3" creationId="{4AA919D6-4080-89C3-9298-BF1D150DF20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4" creationId="{7F60197E-3267-4BBA-713B-D01EA293980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5" creationId="{738AFC8C-847A-7D49-14D3-1DB5B6542D2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6" creationId="{7A2B3F98-C279-EA0E-44BD-33CAFE4C3B5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7" creationId="{B3B9DE42-EBD4-4DFC-9FDF-A1B7E9D5C58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8" creationId="{1BC62EBC-9215-8FA4-7E4C-62B76A9FC82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29" creationId="{90CA201C-0E20-AB7D-710D-ED716ECCA7A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0" creationId="{C52A8790-0C60-A2D8-6096-DCD4A9DBD6C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1" creationId="{E0085133-6F1E-6280-E93B-1FB9AD4631F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2" creationId="{F210DB1E-3B96-1189-3D64-6E928A78F34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3" creationId="{4F09EC9F-6778-CF13-9BF5-7B16C3E4611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4" creationId="{98964991-FA98-F5EE-1EDB-908D798557C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5" creationId="{2258D6C3-4196-6821-105D-3DB150FCB58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6" creationId="{D8C541D0-579E-1925-5B12-11201711949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7" creationId="{892F9024-628E-8FC3-F85E-EC7EA7A67B2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8" creationId="{A28399E3-773B-F01C-3B50-4B7C9A4C397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39" creationId="{3FF7F501-935E-3504-363D-8F28C60F99F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0" creationId="{7B5EE8F9-4D86-E654-187F-264C84BF3E7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1" creationId="{D70E8992-1D3B-650D-E550-0B03B00339F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2" creationId="{2DFC232D-B181-88EF-D599-7467D285BD6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3" creationId="{12B50708-7E78-65F1-AB83-ABDB6D08F7A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4" creationId="{A0C291D1-ED0F-0E1C-5F26-F254EBAB8E9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5" creationId="{889CFC82-9DFF-57A5-E206-CBB35F65198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6" creationId="{C9E7647B-5EC9-CCF8-3D59-C2EA1004BA3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7" creationId="{3ACCD69D-8210-2575-B1B5-C9B3E9B6A2E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8" creationId="{F68904EB-01E0-2499-F1C9-F53C6EFF595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49" creationId="{E0BE10AD-176B-F09C-8975-596B79844A7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0" creationId="{A3039CB0-A03B-4EC8-D6C6-BC1CB53E8C0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1" creationId="{41BE3D50-159B-5BD1-EB1E-54BBBA63E3D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2" creationId="{BAD7C1E7-8709-DE11-CD47-A5C4C5F798F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3" creationId="{AEEC0C10-0D7D-2670-BA03-B518716EAED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4" creationId="{9A0746F0-E4C8-0281-748B-DA785824304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5" creationId="{AE0A8967-221B-CFCE-FEAC-9325423AA36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6" creationId="{8CAE8AE8-C44A-ADC5-065C-A046E5FD726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7" creationId="{AD0BB53D-F714-E882-BA00-C4DBBBAAD2C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8" creationId="{D34AEA7E-37F5-4230-F9E0-9742FF0ADD1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59" creationId="{5D13DE9A-47EB-E6E3-64CC-5B599B642DA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0" creationId="{B45D8BC4-E88E-3AE9-59B6-278FB8E5F92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1" creationId="{9C9368A1-DDA4-D31E-3924-8557B4D88E0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2" creationId="{FAE0A158-E456-FE65-2200-008CCC35DFA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3" creationId="{56D1FC8E-C662-E9F0-6EC5-B2FA177361E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4" creationId="{3CF8F483-FD1C-FFA0-15FE-448A7902A4C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5" creationId="{33C1D7EE-0275-E264-62EC-99D3767DCD1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6" creationId="{FA378850-BDF1-3072-B191-424200F4FA2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7" creationId="{68E78A5C-48A8-1310-6F89-DE7FD954C87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8" creationId="{F39ADFE3-ABFC-0B57-627F-6899A264890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69" creationId="{F65EE2F3-44F8-AC7B-4306-6CA61DA55DE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0" creationId="{01CAA6E7-133B-8C3F-9584-B47C502A69A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1" creationId="{0B2D3B47-7B45-8BBB-A098-48DF5D747E7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2" creationId="{5B353454-721E-BD0B-6DAE-8867DE007AD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3" creationId="{95B1DC74-2535-8F15-6A99-4C9D1EA41E9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4" creationId="{35CF0D80-4DFB-438B-7FA8-6D2F7575F3D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5" creationId="{5D61A18E-6F6F-BE02-79E2-49609BD1750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6" creationId="{20AF391E-352B-0A9B-5C63-5F22C1AD2C0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7" creationId="{658ACE57-2CCE-A1CE-B2D9-DC25E601FF3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8" creationId="{FACFB9E1-E5BE-3DF3-1F9F-A4ABBE0C57A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79" creationId="{7482B48C-B89C-038A-2A27-F3229182497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0" creationId="{EFDB2086-F0AF-6F71-7069-E048F5342E1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1" creationId="{131464B0-458F-C26F-97DA-BD728E322F4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2" creationId="{BF51C9EC-1EF2-811E-2879-F99177D86AB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3" creationId="{1E0DCEF4-DD44-19E8-C798-3C35BE90439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4" creationId="{2D5B9858-0059-34B5-7439-51F4C7EF72E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5" creationId="{9C3BFAF2-51D8-B941-E6DA-072D6B85EFC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6" creationId="{E94C2B24-852A-CD43-6728-86D8BDAE5AE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7" creationId="{86ADA2FC-D387-12D6-1B9D-9F590E9DF70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8" creationId="{FDEC0475-65A1-488B-75AA-7EC7F6FB9E3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89" creationId="{2A4FF19C-97CF-A2FD-1094-246069FD497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0" creationId="{72157778-9CB7-2E42-5FB5-9212E6A1122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1" creationId="{17EA1DD5-03F2-6645-D648-F2477FE2849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2" creationId="{4829C185-BDBF-6271-9934-F039591BE2C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3" creationId="{BA3C92F1-AAB0-BD8F-F8C5-B72581E9AE8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4" creationId="{1546F9F6-5FB3-4F8C-ACB8-E19377A8483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5" creationId="{733534D8-FEB2-C8F1-02A2-80A63BCDBF8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6" creationId="{1F094BC1-7647-3AFD-C0CD-38BD9D80F7B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7" creationId="{4FE80E7C-BFB3-56EE-73AA-FEF7587AC54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8" creationId="{4F6700B8-B1E2-3DAD-669D-5ABC989CAEE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799" creationId="{BC015CA9-ED25-0AC6-F059-44204966171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0" creationId="{9AE73862-7731-67B2-5D8E-BDA5F417A81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1" creationId="{43269159-B87D-066B-F0DF-E64EBA5CE41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2" creationId="{A0B1688F-5ADC-2706-EA14-5E96B33FCE8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3" creationId="{671D4D99-32D3-9634-6DF2-D110131C161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4" creationId="{2382908F-FFCD-08B0-9399-AD24D89FC0E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5" creationId="{38299A63-2347-3929-4CF7-A28FAD0C632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6" creationId="{9332C936-AB90-667F-45D3-C0EA6DCC143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7" creationId="{9E2A0E40-C8C8-034D-4D81-7197ED840EB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09" creationId="{2A31BD3A-8176-D993-8A47-1093BD82A70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0" creationId="{6B41D994-E474-B823-01B8-711C93A48E9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1" creationId="{67B1FA02-31C7-3D3B-48D2-222807F1D14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2" creationId="{5C7DA0BF-FE93-D268-BCF0-3119A7600D9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3" creationId="{E4D1C71C-4784-3B89-27BA-842756FF459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4" creationId="{03AC5368-0D91-117A-9FB7-73DFE599053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5" creationId="{9B219458-ECD2-7EF9-E4D1-C34D78007B4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6" creationId="{C151079A-4470-5570-9D27-104304F0248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7" creationId="{1DE1C682-F263-3927-EA10-47C9DF1F4C9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8" creationId="{EB0BDE6E-77F5-B5E6-34DB-78BC3E0DEED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19" creationId="{1A303090-AE33-A76A-040D-4EA1F3B7586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0" creationId="{DB799517-F494-3FED-00AE-B65AD941F53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1" creationId="{ACC7963D-9193-F4F4-1B98-94CA43B5D56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2" creationId="{ABB8A586-8625-54E8-BB18-FA4A5B64B47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3" creationId="{30D7BC0C-E51D-ACFE-A064-609F9E917E5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4" creationId="{67CE060D-2A88-58BC-F2A5-307C6EB4EA6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5" creationId="{E668C995-4132-B4C2-88C0-E79E55FB9D77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6" creationId="{5404BB4E-CA62-1359-0309-D439A7E9620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7" creationId="{AED57147-9C6A-A19F-3FDB-7E59AD91560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8" creationId="{100E1D6A-6EDA-301A-7BA1-34EE4B837C3F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29" creationId="{8BBE80AF-9C0B-413E-2D41-E13E1688B6D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0" creationId="{DC3332C6-ADD2-E4FF-6992-7FA50FF54C9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1" creationId="{1E4152A8-2F90-979E-2A71-835F34404AE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2" creationId="{4C333063-EE69-2DF4-28AC-0F80DBA568E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3" creationId="{C8D32700-A524-6522-D328-C7E6B85D9CB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4" creationId="{E560D776-CDB8-6355-CE28-5A23E84189EE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5" creationId="{085C2FAC-5250-CADF-29E3-2E577F63727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6" creationId="{F0DC6DE3-CE53-3DA2-D616-05F99451F53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7" creationId="{98830177-F939-B2F6-A146-FFA11574DFD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8" creationId="{8F388536-D301-BD10-894C-982B6624E0B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39" creationId="{9868A640-9C7F-FAF4-BB56-86D5D048FB1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0" creationId="{BE799A0A-23BB-D9B1-0321-4049A6436EE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1" creationId="{66CA2F3C-9228-688E-643A-5E0823B085F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2" creationId="{F0120AA1-B690-E003-EDA1-9304C8C606D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3" creationId="{9E674F9C-6186-6D0F-4B74-3B45D83DFB1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4" creationId="{43DBB027-A895-93C0-593B-1BFBD4DBED33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5" creationId="{41C16488-CF4C-153F-DDC3-BF3E06DD06E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6" creationId="{75372818-3670-2396-3E79-787430C90686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7" creationId="{A2283DF7-8E40-0D6D-5B85-8602E73CB50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8" creationId="{CF980AEA-9626-BE8E-7F5F-2935C4BEFBF9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49" creationId="{DA7AF438-2851-498C-FD4D-348FBFC2119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0" creationId="{2DAB485E-7E78-6E3B-A9B3-23E0B1330F3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1" creationId="{8B529830-A6F0-4A81-7688-3CCEB2CFEA7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2" creationId="{552DF2E1-FE02-4A61-2D53-7D4192AA02C5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3" creationId="{A338E240-0152-AE27-5613-5507E27D6A7D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4" creationId="{A529A819-967C-4353-6317-A2478D36B352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5" creationId="{4514BB5B-CEBC-88EB-01B3-B3F60B84A75B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6" creationId="{7F351374-C9AB-4328-2212-25FE7538900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7" creationId="{DD70B398-F0C4-34CD-3D4C-851019435DCA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8" creationId="{C6B6F387-7034-08AE-F882-1BF0E50D2C88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59" creationId="{68F88722-5DBC-FC66-7A08-6CF90D095971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60" creationId="{78365FC9-5274-9BA7-84A6-76CBAB8D7950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61" creationId="{AD815278-4CD7-9F66-60E7-B0B3CB75684C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62" creationId="{E05F8CDC-4A34-9CF6-1D7C-E218CF295324}"/>
          </ac:spMkLst>
        </pc:spChg>
        <pc:spChg chg="mod">
          <ac:chgData name="Quy Luu" userId="3cc3f620fb72fdbf" providerId="LiveId" clId="{151F03D0-8B8C-4BD5-AF0F-B43ECFF60AFF}" dt="2023-01-27T05:57:43.488" v="915" actId="571"/>
          <ac:spMkLst>
            <pc:docMk/>
            <pc:sldMk cId="464172064" sldId="266"/>
            <ac:spMk id="863" creationId="{428299DE-258D-C4D1-FC58-6234A744CFAE}"/>
          </ac:spMkLst>
        </pc:spChg>
        <pc:grpChg chg="add del mod">
          <ac:chgData name="Quy Luu" userId="3cc3f620fb72fdbf" providerId="LiveId" clId="{151F03D0-8B8C-4BD5-AF0F-B43ECFF60AFF}" dt="2023-01-27T05:50:41.597" v="845"/>
          <ac:grpSpMkLst>
            <pc:docMk/>
            <pc:sldMk cId="464172064" sldId="266"/>
            <ac:grpSpMk id="6" creationId="{3394428A-B74C-449E-8987-6E335D919807}"/>
          </ac:grpSpMkLst>
        </pc:grpChg>
        <pc:grpChg chg="mod">
          <ac:chgData name="Quy Luu" userId="3cc3f620fb72fdbf" providerId="LiveId" clId="{151F03D0-8B8C-4BD5-AF0F-B43ECFF60AFF}" dt="2023-01-27T05:50:39.080" v="844"/>
          <ac:grpSpMkLst>
            <pc:docMk/>
            <pc:sldMk cId="464172064" sldId="266"/>
            <ac:grpSpMk id="7" creationId="{9180D81E-2B4D-BB78-F0F9-C43D60FE90A7}"/>
          </ac:grpSpMkLst>
        </pc:grpChg>
        <pc:grpChg chg="mod">
          <ac:chgData name="Quy Luu" userId="3cc3f620fb72fdbf" providerId="LiveId" clId="{151F03D0-8B8C-4BD5-AF0F-B43ECFF60AFF}" dt="2023-01-27T05:50:39.080" v="844"/>
          <ac:grpSpMkLst>
            <pc:docMk/>
            <pc:sldMk cId="464172064" sldId="266"/>
            <ac:grpSpMk id="13" creationId="{82221A2F-C21F-97E3-AA04-928C2D2A8BF8}"/>
          </ac:grpSpMkLst>
        </pc:grpChg>
        <pc:grpChg chg="add del mod">
          <ac:chgData name="Quy Luu" userId="3cc3f620fb72fdbf" providerId="LiveId" clId="{151F03D0-8B8C-4BD5-AF0F-B43ECFF60AFF}" dt="2023-01-27T05:53:43.418" v="870" actId="165"/>
          <ac:grpSpMkLst>
            <pc:docMk/>
            <pc:sldMk cId="464172064" sldId="266"/>
            <ac:grpSpMk id="156" creationId="{16B7CBF0-6FE1-EB3B-8E41-0F0E4BFAF096}"/>
          </ac:grpSpMkLst>
        </pc:grpChg>
        <pc:grpChg chg="mod topLvl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157" creationId="{43B22199-C3BB-2AF5-3500-42CF97215472}"/>
          </ac:grpSpMkLst>
        </pc:grpChg>
        <pc:grpChg chg="mod topLvl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158" creationId="{0ACD3376-B480-BCDC-BC6E-4A512AA3EBF7}"/>
          </ac:grpSpMkLst>
        </pc:grpChg>
        <pc:grpChg chg="mod topLvl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159" creationId="{33BF8A60-8ADB-4A8C-D8E4-7D08779D1A32}"/>
          </ac:grpSpMkLst>
        </pc:grpChg>
        <pc:grpChg chg="mod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160" creationId="{E03EEC3F-CB64-6B4C-280D-803FD66DED6B}"/>
          </ac:grpSpMkLst>
        </pc:grpChg>
        <pc:grpChg chg="mod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166" creationId="{E1BD4010-6562-AC2F-59B5-F4F007310E94}"/>
          </ac:grpSpMkLst>
        </pc:grpChg>
        <pc:grpChg chg="add del mod">
          <ac:chgData name="Quy Luu" userId="3cc3f620fb72fdbf" providerId="LiveId" clId="{151F03D0-8B8C-4BD5-AF0F-B43ECFF60AFF}" dt="2023-01-27T05:52:27.348" v="860"/>
          <ac:grpSpMkLst>
            <pc:docMk/>
            <pc:sldMk cId="464172064" sldId="266"/>
            <ac:grpSpMk id="339" creationId="{0D7D1BEB-6562-7E7B-77A6-93E5AB9FED4E}"/>
          </ac:grpSpMkLst>
        </pc:grpChg>
        <pc:grpChg chg="mod">
          <ac:chgData name="Quy Luu" userId="3cc3f620fb72fdbf" providerId="LiveId" clId="{151F03D0-8B8C-4BD5-AF0F-B43ECFF60AFF}" dt="2023-01-27T05:52:25.960" v="859"/>
          <ac:grpSpMkLst>
            <pc:docMk/>
            <pc:sldMk cId="464172064" sldId="266"/>
            <ac:grpSpMk id="340" creationId="{2CD5656B-011A-CB65-A735-37986A3A7FEC}"/>
          </ac:grpSpMkLst>
        </pc:grpChg>
        <pc:grpChg chg="mod">
          <ac:chgData name="Quy Luu" userId="3cc3f620fb72fdbf" providerId="LiveId" clId="{151F03D0-8B8C-4BD5-AF0F-B43ECFF60AFF}" dt="2023-01-27T05:52:25.960" v="859"/>
          <ac:grpSpMkLst>
            <pc:docMk/>
            <pc:sldMk cId="464172064" sldId="266"/>
            <ac:grpSpMk id="460" creationId="{538817E1-CC63-06E8-3F1F-D2384E1CB335}"/>
          </ac:grpSpMkLst>
        </pc:grpChg>
        <pc:grpChg chg="add del mod">
          <ac:chgData name="Quy Luu" userId="3cc3f620fb72fdbf" providerId="LiveId" clId="{151F03D0-8B8C-4BD5-AF0F-B43ECFF60AFF}" dt="2023-01-27T05:54:52.043" v="878" actId="165"/>
          <ac:grpSpMkLst>
            <pc:docMk/>
            <pc:sldMk cId="464172064" sldId="266"/>
            <ac:grpSpMk id="488" creationId="{0204E296-3184-4849-07DE-08A3AE4CC9DE}"/>
          </ac:grpSpMkLst>
        </pc:grpChg>
        <pc:grpChg chg="mod topLvl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489" creationId="{7E157A6C-4F03-2F39-3FE2-75EA734A45AC}"/>
          </ac:grpSpMkLst>
        </pc:grpChg>
        <pc:grpChg chg="mod topLvl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490" creationId="{A03347DC-47C3-BEAF-AD5E-7EB2C44E53FD}"/>
          </ac:grpSpMkLst>
        </pc:grpChg>
        <pc:grpChg chg="mod topLvl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491" creationId="{A0FD1834-A68A-F80F-B79C-5F10CF262E3D}"/>
          </ac:grpSpMkLst>
        </pc:grpChg>
        <pc:grpChg chg="mod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492" creationId="{E337E83C-C898-80F2-AD17-54A573D48B06}"/>
          </ac:grpSpMkLst>
        </pc:grpChg>
        <pc:grpChg chg="mod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612" creationId="{7A622BC0-1D3E-4A95-DCBF-4285DA2DC2D0}"/>
          </ac:grpSpMkLst>
        </pc:grpChg>
        <pc:grpChg chg="add del mod">
          <ac:chgData name="Quy Luu" userId="3cc3f620fb72fdbf" providerId="LiveId" clId="{151F03D0-8B8C-4BD5-AF0F-B43ECFF60AFF}" dt="2023-01-27T05:57:53.754" v="916" actId="165"/>
          <ac:grpSpMkLst>
            <pc:docMk/>
            <pc:sldMk cId="464172064" sldId="266"/>
            <ac:grpSpMk id="668" creationId="{81829A33-0C5F-AB61-1246-FE72BD857FAA}"/>
          </ac:grpSpMkLst>
        </pc:grpChg>
        <pc:grpChg chg="add 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69" creationId="{934ED441-5CF6-8078-A97E-E4273D128005}"/>
          </ac:grpSpMkLst>
        </pc:grpChg>
        <pc:grpChg chg="add 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84" creationId="{D2E2C877-5E4A-FE34-7FCF-F15B4217369E}"/>
          </ac:grpSpMkLst>
        </pc:grpChg>
        <pc:grpChg chg="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85" creationId="{1B185A0B-ED5C-78FE-0518-2A0AE2432478}"/>
          </ac:grpSpMkLst>
        </pc:grpChg>
        <pc:grpChg chg="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86" creationId="{7CC2FD37-372C-4269-3182-668BD0EC4080}"/>
          </ac:grpSpMkLst>
        </pc:grpChg>
        <pc:grpChg chg="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87" creationId="{F69E5B75-A979-AC8A-E3E1-F345B96CEF27}"/>
          </ac:grpSpMkLst>
        </pc:grpChg>
        <pc:grpChg chg="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688" creationId="{AEB915C1-6740-0246-6D14-71EAEC695611}"/>
          </ac:grpSpMkLst>
        </pc:grpChg>
        <pc:grpChg chg="mod">
          <ac:chgData name="Quy Luu" userId="3cc3f620fb72fdbf" providerId="LiveId" clId="{151F03D0-8B8C-4BD5-AF0F-B43ECFF60AFF}" dt="2023-01-27T05:57:43.488" v="915" actId="571"/>
          <ac:grpSpMkLst>
            <pc:docMk/>
            <pc:sldMk cId="464172064" sldId="266"/>
            <ac:grpSpMk id="808" creationId="{D18CBFF5-152C-14A8-0DA1-D58140B0A846}"/>
          </ac:grpSpMkLst>
        </pc:grpChg>
        <pc:grpChg chg="add del mod">
          <ac:chgData name="Quy Luu" userId="3cc3f620fb72fdbf" providerId="LiveId" clId="{151F03D0-8B8C-4BD5-AF0F-B43ECFF60AFF}" dt="2023-01-27T06:09:02.369" v="1055" actId="165"/>
          <ac:grpSpMkLst>
            <pc:docMk/>
            <pc:sldMk cId="464172064" sldId="266"/>
            <ac:grpSpMk id="864" creationId="{0958913B-8481-CE78-3B6A-78A0ED8CFDB3}"/>
          </ac:grpSpMkLst>
        </pc:grpChg>
        <pc:grpChg chg="add mod">
          <ac:chgData name="Quy Luu" userId="3cc3f620fb72fdbf" providerId="LiveId" clId="{151F03D0-8B8C-4BD5-AF0F-B43ECFF60AFF}" dt="2023-01-27T06:02:09.013" v="1000" actId="164"/>
          <ac:grpSpMkLst>
            <pc:docMk/>
            <pc:sldMk cId="464172064" sldId="266"/>
            <ac:grpSpMk id="865" creationId="{0E3F07A8-5EC8-A3FD-AACF-DD4852091B76}"/>
          </ac:grpSpMkLst>
        </pc:grpChg>
        <pc:grpChg chg="add del mod">
          <ac:chgData name="Quy Luu" userId="3cc3f620fb72fdbf" providerId="LiveId" clId="{151F03D0-8B8C-4BD5-AF0F-B43ECFF60AFF}" dt="2023-01-27T06:04:28.870" v="1011" actId="165"/>
          <ac:grpSpMkLst>
            <pc:docMk/>
            <pc:sldMk cId="464172064" sldId="266"/>
            <ac:grpSpMk id="866" creationId="{BD0B486B-C599-8478-13B8-C9B562B7E629}"/>
          </ac:grpSpMkLst>
        </pc:grpChg>
        <pc:grpChg chg="add mod">
          <ac:chgData name="Quy Luu" userId="3cc3f620fb72fdbf" providerId="LiveId" clId="{151F03D0-8B8C-4BD5-AF0F-B43ECFF60AFF}" dt="2023-01-27T06:10:42.281" v="1069" actId="1076"/>
          <ac:grpSpMkLst>
            <pc:docMk/>
            <pc:sldMk cId="464172064" sldId="266"/>
            <ac:grpSpMk id="867" creationId="{F3A73054-D4CB-C238-0292-83768E48620F}"/>
          </ac:grpSpMkLst>
        </pc:grpChg>
        <pc:grpChg chg="add mod">
          <ac:chgData name="Quy Luu" userId="3cc3f620fb72fdbf" providerId="LiveId" clId="{151F03D0-8B8C-4BD5-AF0F-B43ECFF60AFF}" dt="2023-01-27T06:09:58.196" v="1066" actId="1076"/>
          <ac:grpSpMkLst>
            <pc:docMk/>
            <pc:sldMk cId="464172064" sldId="266"/>
            <ac:grpSpMk id="868" creationId="{FA6FD466-E80D-2DB8-4F70-86B5F51D996B}"/>
          </ac:grpSpMkLst>
        </pc:grpChg>
        <pc:picChg chg="add del mod">
          <ac:chgData name="Quy Luu" userId="3cc3f620fb72fdbf" providerId="LiveId" clId="{151F03D0-8B8C-4BD5-AF0F-B43ECFF60AFF}" dt="2023-01-27T02:16:12.548" v="442" actId="478"/>
          <ac:picMkLst>
            <pc:docMk/>
            <pc:sldMk cId="464172064" sldId="266"/>
            <ac:picMk id="3" creationId="{3889138F-7633-3234-FBB0-814457E7A1B5}"/>
          </ac:picMkLst>
        </pc:picChg>
        <pc:picChg chg="add del mod">
          <ac:chgData name="Quy Luu" userId="3cc3f620fb72fdbf" providerId="LiveId" clId="{151F03D0-8B8C-4BD5-AF0F-B43ECFF60AFF}" dt="2023-01-27T05:05:47.532" v="448" actId="478"/>
          <ac:picMkLst>
            <pc:docMk/>
            <pc:sldMk cId="464172064" sldId="266"/>
            <ac:picMk id="5" creationId="{115003E9-B818-37D3-7305-22B8A7B682EF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2916351131" sldId="267"/>
        </pc:sldMkLst>
        <pc:spChg chg="del">
          <ac:chgData name="Quy Luu" userId="3cc3f620fb72fdbf" providerId="LiveId" clId="{151F03D0-8B8C-4BD5-AF0F-B43ECFF60AFF}" dt="2023-01-27T05:07:15.810" v="458" actId="478"/>
          <ac:spMkLst>
            <pc:docMk/>
            <pc:sldMk cId="2916351131" sldId="267"/>
            <ac:spMk id="2" creationId="{0290A88D-A717-46DB-DBC3-1BCD2795E400}"/>
          </ac:spMkLst>
        </pc:spChg>
        <pc:spChg chg="add del">
          <ac:chgData name="Quy Luu" userId="3cc3f620fb72fdbf" providerId="LiveId" clId="{151F03D0-8B8C-4BD5-AF0F-B43ECFF60AFF}" dt="2023-01-27T05:07:14.867" v="457" actId="478"/>
          <ac:spMkLst>
            <pc:docMk/>
            <pc:sldMk cId="2916351131" sldId="267"/>
            <ac:spMk id="3" creationId="{BAA78C0A-D66F-FE4E-175D-E879F77C8D7C}"/>
          </ac:spMkLst>
        </pc:spChg>
        <pc:spChg chg="add mod">
          <ac:chgData name="Quy Luu" userId="3cc3f620fb72fdbf" providerId="LiveId" clId="{151F03D0-8B8C-4BD5-AF0F-B43ECFF60AFF}" dt="2023-01-27T05:15:45.870" v="566" actId="2711"/>
          <ac:spMkLst>
            <pc:docMk/>
            <pc:sldMk cId="2916351131" sldId="267"/>
            <ac:spMk id="8" creationId="{041C286A-E01A-C3A5-46B0-949C01027D9C}"/>
          </ac:spMkLst>
        </pc:spChg>
        <pc:spChg chg="del mod topLvl">
          <ac:chgData name="Quy Luu" userId="3cc3f620fb72fdbf" providerId="LiveId" clId="{151F03D0-8B8C-4BD5-AF0F-B43ECFF60AFF}" dt="2023-01-27T05:12:56.819" v="549" actId="478"/>
          <ac:spMkLst>
            <pc:docMk/>
            <pc:sldMk cId="2916351131" sldId="267"/>
            <ac:spMk id="10" creationId="{E4F31609-AA5B-46F4-20D5-239B9BFD7E4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" creationId="{78C88334-3E0F-1384-64AD-1AFFCDECEDF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" creationId="{F1142966-34CF-7408-66CB-CEE46998CD2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" creationId="{0DE0352C-18D1-7F76-1D04-719B8923D10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" creationId="{96A09739-D91B-35B3-B26D-3AEC48EE171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" creationId="{21F14555-264B-8EB3-8F22-E3C876C9CFD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7" creationId="{4E311938-8979-233A-37EB-80CBA6F5248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8" creationId="{BBBB7D3F-A91F-17F4-B8E7-4EAC7E29185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" creationId="{6D3E2529-3BE9-AE20-4B6B-EDF0D6FBC62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" creationId="{A5F9ED86-1C8A-D568-1A21-183141EA5D1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1" creationId="{99A8F41E-82C1-6823-73D6-C07874FF0EF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" creationId="{086D15D6-B1E4-F964-DA6B-6A3696542B9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" creationId="{D4F4167E-A7F0-2D35-E59A-55A0DC488F9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4" creationId="{4B789A50-4BC5-1523-AD91-9DE6AC1414B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5" creationId="{DEBFCEE2-E585-EAB9-89C5-5D9590159D7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6" creationId="{11DBE2D4-7735-6379-0D3A-2ECF952C3E2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7" creationId="{2712AA90-8908-25C7-C99E-4F6FB5194AD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8" creationId="{B57F259B-DA93-FE95-DA56-50C2A3737FB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9" creationId="{FE499819-6C94-6D69-01F6-E46F01E5E20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0" creationId="{E86E9DF2-726D-F893-734E-4D1824F4F02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1" creationId="{71B9945A-B9FD-695B-C6B3-72E78C7BED7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2" creationId="{6C69427D-8004-1C42-C6CA-B9B47E46D7B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3" creationId="{EC3FD970-DD1A-8CB2-D819-248CE19F183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4" creationId="{432BCA38-7FAC-0A34-B088-5DE9A61A13EB}"/>
          </ac:spMkLst>
        </pc:spChg>
        <pc:spChg chg="add 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5" creationId="{0503BEC1-AD6E-AD65-2441-6BAE59DEF8E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6" creationId="{CC2C3663-3544-25AD-8A48-90FD9CA9E67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7" creationId="{04727B45-AE90-84D6-70AB-09F255599C6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8" creationId="{C88B6511-6FC4-2BD8-0339-5B06CB5E29B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39" creationId="{5138797B-6C1D-6C0C-4778-5FD8A3FC1ED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40" creationId="{04459C14-F1BD-F2E6-3FC1-676EC69DA65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41" creationId="{2E58D137-2487-CBE7-FF74-5277E4B4FDF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42" creationId="{B68D7537-4451-7D95-A02A-D37A4C2EDED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43" creationId="{696F6370-9B1A-D426-D727-A7E42A4C45D4}"/>
          </ac:spMkLst>
        </pc:spChg>
        <pc:spChg chg="del mod topLvl">
          <ac:chgData name="Quy Luu" userId="3cc3f620fb72fdbf" providerId="LiveId" clId="{151F03D0-8B8C-4BD5-AF0F-B43ECFF60AFF}" dt="2023-01-27T05:12:56.173" v="548" actId="478"/>
          <ac:spMkLst>
            <pc:docMk/>
            <pc:sldMk cId="2916351131" sldId="267"/>
            <ac:spMk id="44" creationId="{08A51C27-398E-C468-2BC1-2E97A380E489}"/>
          </ac:spMkLst>
        </pc:spChg>
        <pc:spChg chg="del mod topLvl">
          <ac:chgData name="Quy Luu" userId="3cc3f620fb72fdbf" providerId="LiveId" clId="{151F03D0-8B8C-4BD5-AF0F-B43ECFF60AFF}" dt="2023-01-27T05:12:55.500" v="547" actId="478"/>
          <ac:spMkLst>
            <pc:docMk/>
            <pc:sldMk cId="2916351131" sldId="267"/>
            <ac:spMk id="45" creationId="{7D3D8A7D-F9BF-E2D2-DB0D-55FB0B7A797C}"/>
          </ac:spMkLst>
        </pc:spChg>
        <pc:spChg chg="del mod topLvl">
          <ac:chgData name="Quy Luu" userId="3cc3f620fb72fdbf" providerId="LiveId" clId="{151F03D0-8B8C-4BD5-AF0F-B43ECFF60AFF}" dt="2023-01-27T05:12:57.570" v="550" actId="478"/>
          <ac:spMkLst>
            <pc:docMk/>
            <pc:sldMk cId="2916351131" sldId="267"/>
            <ac:spMk id="46" creationId="{A45E4918-985B-7A55-54EE-72B893C5668F}"/>
          </ac:spMkLst>
        </pc:spChg>
        <pc:spChg chg="del mod topLvl">
          <ac:chgData name="Quy Luu" userId="3cc3f620fb72fdbf" providerId="LiveId" clId="{151F03D0-8B8C-4BD5-AF0F-B43ECFF60AFF}" dt="2023-01-27T05:12:59.139" v="551" actId="478"/>
          <ac:spMkLst>
            <pc:docMk/>
            <pc:sldMk cId="2916351131" sldId="267"/>
            <ac:spMk id="47" creationId="{0C4C6F73-A90E-144C-D548-E4551BC7F2E9}"/>
          </ac:spMkLst>
        </pc:spChg>
        <pc:spChg chg="del mod topLvl">
          <ac:chgData name="Quy Luu" userId="3cc3f620fb72fdbf" providerId="LiveId" clId="{151F03D0-8B8C-4BD5-AF0F-B43ECFF60AFF}" dt="2023-01-27T05:18:36.395" v="619" actId="478"/>
          <ac:spMkLst>
            <pc:docMk/>
            <pc:sldMk cId="2916351131" sldId="267"/>
            <ac:spMk id="48" creationId="{26FB8B78-1E5E-FAFE-787F-0DE14607940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49" creationId="{326790C0-E6DC-6590-B5B0-042FBFE47DD3}"/>
          </ac:spMkLst>
        </pc:spChg>
        <pc:spChg chg="del mod topLvl">
          <ac:chgData name="Quy Luu" userId="3cc3f620fb72fdbf" providerId="LiveId" clId="{151F03D0-8B8C-4BD5-AF0F-B43ECFF60AFF}" dt="2023-01-27T05:14:28.348" v="562" actId="478"/>
          <ac:spMkLst>
            <pc:docMk/>
            <pc:sldMk cId="2916351131" sldId="267"/>
            <ac:spMk id="50" creationId="{E7657FA5-B110-1DDE-9F25-A9D28C42FB8A}"/>
          </ac:spMkLst>
        </pc:spChg>
        <pc:spChg chg="del mod topLvl">
          <ac:chgData name="Quy Luu" userId="3cc3f620fb72fdbf" providerId="LiveId" clId="{151F03D0-8B8C-4BD5-AF0F-B43ECFF60AFF}" dt="2023-01-27T05:18:02.888" v="608" actId="478"/>
          <ac:spMkLst>
            <pc:docMk/>
            <pc:sldMk cId="2916351131" sldId="267"/>
            <ac:spMk id="51" creationId="{4323460D-18BA-AC1B-AD2F-367E23C9D03B}"/>
          </ac:spMkLst>
        </pc:spChg>
        <pc:spChg chg="del mod topLvl">
          <ac:chgData name="Quy Luu" userId="3cc3f620fb72fdbf" providerId="LiveId" clId="{151F03D0-8B8C-4BD5-AF0F-B43ECFF60AFF}" dt="2023-01-27T05:17:54.886" v="605" actId="478"/>
          <ac:spMkLst>
            <pc:docMk/>
            <pc:sldMk cId="2916351131" sldId="267"/>
            <ac:spMk id="52" creationId="{810A4AA5-273C-3CA1-CB06-C159610814DB}"/>
          </ac:spMkLst>
        </pc:spChg>
        <pc:spChg chg="del mod topLvl">
          <ac:chgData name="Quy Luu" userId="3cc3f620fb72fdbf" providerId="LiveId" clId="{151F03D0-8B8C-4BD5-AF0F-B43ECFF60AFF}" dt="2023-01-27T05:17:57.533" v="606" actId="478"/>
          <ac:spMkLst>
            <pc:docMk/>
            <pc:sldMk cId="2916351131" sldId="267"/>
            <ac:spMk id="53" creationId="{6D195F9E-05C9-4D82-EB27-196D207628A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4" creationId="{AECFACF1-3FE1-12C3-F64B-AB1A9F05181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5" creationId="{B717FC6B-EC50-4A0D-DCC7-EEB9A0B606F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6" creationId="{4395C04D-D66E-32CD-E5D0-F41BB8D63E6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7" creationId="{F9D08567-B34D-1749-618F-7BB20C1DE8E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8" creationId="{A951B399-C419-6286-B521-389DBBD2AFE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59" creationId="{FACE9954-995E-7809-03DA-3A83F7CFD1F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0" creationId="{6FA52B03-1651-5EE3-AB32-877C0C09F4E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1" creationId="{984CA4F0-6C71-C27F-6A66-644439C8819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2" creationId="{E6E55DAE-656E-BF43-93E8-5F3959D1F09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3" creationId="{DC838480-F404-B641-638E-AACD3F9E9CE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4" creationId="{440525C7-C96E-4407-CC03-CFD13BF83F3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5" creationId="{B65D8021-F0C7-ADE9-E574-42A8024AE8A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6" creationId="{D120BE05-F397-2020-7CD2-534D6D9E473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7" creationId="{A1C63A1C-59BC-2B0B-2C00-BCBC5C6571A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8" creationId="{0601122F-5E9B-D202-AE04-D046177D2C3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69" creationId="{9CC52042-C8E3-42E0-D694-DECCFA78143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0" creationId="{06747058-6139-34AD-D91A-CF41F3B7A75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1" creationId="{8601935B-5A0F-F847-395D-D438A9E345B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2" creationId="{811A6317-B7C3-75FE-E401-9DCA82DD9E9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3" creationId="{1D0DD4C9-5D66-BC83-AEC5-64A9DFC92FB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4" creationId="{F511561A-E3CF-95A5-FE5D-97281249D64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5" creationId="{D53029C5-6294-B1D3-5AF2-1D7C4783764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6" creationId="{8997DAE9-B8B1-9479-2949-E381FACD5B2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7" creationId="{72CC53C7-3421-DDA7-1FBD-BFF310DD0B4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8" creationId="{3CB434CC-210C-5887-7CE1-1A50B77E35B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79" creationId="{3846972B-5F53-708B-4DEA-7890BB759A4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0" creationId="{FAE70A03-DD93-AC63-7DFC-9257F1C90A6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1" creationId="{0C071F4A-592A-08AD-CE05-0659FC1EDE7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2" creationId="{B66AA886-CCAE-EF9F-AD2C-8D30E2AFF61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3" creationId="{A38165CA-EAF2-9060-D910-91706A0FFEA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4" creationId="{5328D39C-C3AF-116C-53EF-D3CFC243A67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5" creationId="{F88A64D4-3DA5-4FA0-6C78-009FD40B5EE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6" creationId="{6F454987-06F3-433C-3908-99E897177D7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7" creationId="{A3DC8C79-F824-CFC4-7C52-C0D714D293A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8" creationId="{589FF31F-81AE-C6C9-3AE3-44411D869FF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89" creationId="{D1CBEAE3-8AC3-7234-E1B0-C15F15C1788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0" creationId="{743D1582-23CE-7D8F-61E3-447A1F48A5E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1" creationId="{30B7CBDC-CB61-6728-B47E-43488B66BA3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2" creationId="{897F3789-748E-5864-92B4-5BC1EB8FC22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3" creationId="{1C9AAD88-E050-7DDF-D747-74D2C88C99A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4" creationId="{1F196A07-7899-2D14-B297-76ED16746D8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5" creationId="{A163AE8D-E76A-E582-F6A9-E3BBD5D49A3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6" creationId="{282415AB-4F14-B9FD-F59A-3637D338E05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7" creationId="{7CA204A8-0DD1-1D9D-5D54-0BA519F248C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8" creationId="{AC028341-CFF1-50AC-D802-E404D0D6D45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99" creationId="{187F0D60-E52C-4849-1695-E66C828833F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0" creationId="{DF847A13-AB6E-C6B9-A6BE-0D6CDFC86CF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1" creationId="{332D6470-750C-0013-CF61-4FDEF896039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2" creationId="{CAA43B15-CA28-1B41-4872-F5945EC944A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3" creationId="{A7B1D684-B8D8-071E-E329-D85F2B7CAE2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4" creationId="{69176B3E-21AA-DBA7-2D3A-FB0190FE2A1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5" creationId="{66D38B82-BEAC-EE0C-2965-5C54C2379D5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6" creationId="{D995F92B-2C38-ADD6-62F8-FEE2B742C1E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7" creationId="{E7444726-BC3D-25E6-FF56-C384A316401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8" creationId="{F6B73C0E-71FE-74C7-9F65-AC0E69BBB2D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09" creationId="{388D3079-8C96-B42F-BF11-4B83625F48A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0" creationId="{0DF37F3E-BC20-60D0-501B-09AE0785937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1" creationId="{2CABC3F4-1B28-5911-70D2-F552F8D0FB2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2" creationId="{9E71E7A3-C65C-72AA-A869-070CA010B21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3" creationId="{44AC0EAB-216C-1260-2626-E67B8C93755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4" creationId="{CDC633B7-C450-B116-F5CE-4F3308DB9B6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5" creationId="{2E89B40D-4743-DF67-AC10-2AD8DA54251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6" creationId="{BF69E746-BE95-AB97-B24F-59D0DB8686A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7" creationId="{61AB2597-E9BA-8D56-59A9-D41429F86D0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8" creationId="{AEE43313-5705-87D5-CB82-015B0F8CF7A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19" creationId="{80606D20-293C-524A-1507-0859FE60886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0" creationId="{1578C368-9E37-E8BA-B096-E38E20B7FC5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1" creationId="{8786D07E-261B-34E3-354B-BF3783C2CE3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2" creationId="{0410BF43-76EC-CFDB-DCE7-4460CA98BE9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3" creationId="{F0E52830-223E-60DC-CB7B-E1901824E02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4" creationId="{20FB904B-2421-075B-B1F1-319C0C68282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5" creationId="{206B1A08-09E3-D592-FD9A-F24E87593E7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6" creationId="{329F2E6B-883F-A5C8-F204-F936280763A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7" creationId="{D9E052F4-A18D-9433-C06F-67D1D772ADE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8" creationId="{0C5968D3-5A0D-6701-B552-AB3A55C709B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29" creationId="{BE181DBF-65B8-9556-F6C9-B8203C60D3A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0" creationId="{43C1F280-13AC-0C45-3609-0C89D2CC634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1" creationId="{6219C859-0B74-3F25-1D14-54E5BE1E771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2" creationId="{7886C333-C3B4-0DB6-D613-AEAFFAE433E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3" creationId="{4A968EC6-ED31-8FB9-B59E-25FA5C2D165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4" creationId="{340E26F6-EC50-9D22-9A3A-78C8E4C424E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5" creationId="{DB0DDB9E-3149-4ACA-B224-EE29D037640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6" creationId="{1B967A48-9035-F42B-3BCB-4B34DF78BE8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7" creationId="{A1058A89-5744-657B-4C2B-27EDF5BCB70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8" creationId="{4AB29051-447B-C72C-BCF4-76AC6930F72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39" creationId="{00A655AB-8B68-F8A9-E36F-1D4C72DB97A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0" creationId="{0D0B01C2-831E-F780-2355-60AB8C13E65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1" creationId="{4E62D4BA-7973-AF5B-3474-2C6B39AA4BA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2" creationId="{08483D03-FD74-9C4D-5C38-2DC2081C08A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3" creationId="{01AB5C76-A586-690B-47EA-701F4051118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4" creationId="{E625B1CC-F401-AB01-F5E0-1338D55A4FB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5" creationId="{AD0EFCB6-E1EF-32ED-36FD-D7561B7B9E2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6" creationId="{41E1ACDD-C89C-5522-1454-8A4C653F621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7" creationId="{BDBC9A28-3BFB-37E4-DE80-91AB79B1CD9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8" creationId="{034ED9CD-4536-738F-7C3E-A429375AEA9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49" creationId="{B7E4D2C1-C52D-990E-D3B7-FF6F1DB2C5EB}"/>
          </ac:spMkLst>
        </pc:spChg>
        <pc:spChg chg="del mod topLvl">
          <ac:chgData name="Quy Luu" userId="3cc3f620fb72fdbf" providerId="LiveId" clId="{151F03D0-8B8C-4BD5-AF0F-B43ECFF60AFF}" dt="2023-01-27T05:14:10.451" v="558" actId="478"/>
          <ac:spMkLst>
            <pc:docMk/>
            <pc:sldMk cId="2916351131" sldId="267"/>
            <ac:spMk id="150" creationId="{EF989D51-50A0-6537-6429-1D28ABA5E0A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1" creationId="{68C1540E-1B45-43C1-582D-AB49D660920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2" creationId="{AC1C322D-7760-F487-8030-374974DFA1E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3" creationId="{EEAC9470-E800-5973-9F35-03BE4ABBAFA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4" creationId="{0B404FAA-B029-07B3-6903-841D99F03E1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5" creationId="{9C2FD797-93F1-A69A-B1B3-66159E4C66D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6" creationId="{862C27FA-ED37-307D-1692-CF0B1AD0FC8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7" creationId="{33534A91-040C-9CE7-0A56-9B50A6AC3CC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58" creationId="{4C3F7E8E-BE13-0CB0-1914-319E6E2FAD3B}"/>
          </ac:spMkLst>
        </pc:spChg>
        <pc:spChg chg="del mod topLvl">
          <ac:chgData name="Quy Luu" userId="3cc3f620fb72fdbf" providerId="LiveId" clId="{151F03D0-8B8C-4BD5-AF0F-B43ECFF60AFF}" dt="2023-01-27T05:14:03.056" v="556" actId="478"/>
          <ac:spMkLst>
            <pc:docMk/>
            <pc:sldMk cId="2916351131" sldId="267"/>
            <ac:spMk id="159" creationId="{FB562829-E259-32DC-9F6E-C57A2454DD7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0" creationId="{63F9B15D-69DB-BA52-1B88-693F1EE117A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1" creationId="{71D5B09A-21EF-5497-DDF6-C0D0FE6B937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2" creationId="{89F9DD8E-E7B8-964C-A2C2-7F88FEAB215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3" creationId="{01AD6521-F6F2-3F1A-CAD5-B6A4387D873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4" creationId="{46CE2177-056B-7987-07DC-4D4DBFADFD2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5" creationId="{12525E1A-074A-906F-AED3-BE32FA7C884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6" creationId="{E47FBA98-3FA7-4B06-A867-BB05CD78D93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7" creationId="{393B6FA6-00D4-01C0-242C-61830D353973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8" creationId="{AD2E7809-8B68-07A8-B6E7-60E813AB777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69" creationId="{6664E7C9-3992-6B8A-1DB8-BF81CD8A66C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70" creationId="{ACAA5CDB-D818-BC30-72A5-8BAF2A72792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71" creationId="{76B0E54E-A793-7FDE-A304-84FD54EC781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72" creationId="{F01A4A7F-2C5F-EC20-8432-17AF1AA6532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73" creationId="{C06908F2-8176-894E-E368-0406D0C39FEC}"/>
          </ac:spMkLst>
        </pc:spChg>
        <pc:spChg chg="del mod topLvl">
          <ac:chgData name="Quy Luu" userId="3cc3f620fb72fdbf" providerId="LiveId" clId="{151F03D0-8B8C-4BD5-AF0F-B43ECFF60AFF}" dt="2023-01-27T05:14:03.056" v="556" actId="478"/>
          <ac:spMkLst>
            <pc:docMk/>
            <pc:sldMk cId="2916351131" sldId="267"/>
            <ac:spMk id="174" creationId="{343BFA0B-AB38-F691-0236-B72ED00A0F33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75" creationId="{6A18C4E1-5FA9-443D-E407-5A8BD584663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76" creationId="{0F59913B-D43B-DE37-D8DC-E2C4B83AAA8A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77" creationId="{822B88A0-5FAA-BD7C-79C2-FE4A443119D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78" creationId="{290FD212-814C-4B03-F0EF-429339CB5D96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79" creationId="{D66920E2-685C-E85E-5606-2EEB20333979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0" creationId="{D8A703FF-9569-2CE3-EA64-5E3D48E0A5E4}"/>
          </ac:spMkLst>
        </pc:spChg>
        <pc:spChg chg="del mod topLvl">
          <ac:chgData name="Quy Luu" userId="3cc3f620fb72fdbf" providerId="LiveId" clId="{151F03D0-8B8C-4BD5-AF0F-B43ECFF60AFF}" dt="2023-01-27T05:14:13.030" v="559" actId="478"/>
          <ac:spMkLst>
            <pc:docMk/>
            <pc:sldMk cId="2916351131" sldId="267"/>
            <ac:spMk id="181" creationId="{1983651A-6A19-A613-E053-A5B6B7FB8F8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2" creationId="{9B9DFA86-1817-27EE-E4D2-9658B32EB73C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3" creationId="{54A79206-C449-246B-2760-CB401483FD2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4" creationId="{754F43FE-428A-FCF1-47BE-4BE60857BD1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5" creationId="{2B2D7139-4CC1-DF66-8047-89748432A2CB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6" creationId="{9CEC1237-3BE2-736A-F9BF-FF5C2360DB5E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7" creationId="{128B3078-0DA2-472D-5A66-733955D155D1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8" creationId="{793212A3-4BAC-6C31-7A5F-401F878FA05F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189" creationId="{705B3758-CC60-3C69-4563-BAB0758B837E}"/>
          </ac:spMkLst>
        </pc:spChg>
        <pc:spChg chg="del mod topLvl">
          <ac:chgData name="Quy Luu" userId="3cc3f620fb72fdbf" providerId="LiveId" clId="{151F03D0-8B8C-4BD5-AF0F-B43ECFF60AFF}" dt="2023-01-27T05:14:03.056" v="556" actId="478"/>
          <ac:spMkLst>
            <pc:docMk/>
            <pc:sldMk cId="2916351131" sldId="267"/>
            <ac:spMk id="190" creationId="{304CC85D-8502-5BB2-3AEF-281C624B78CB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1" creationId="{6539074F-BB64-E95D-3EEA-8B45EEA955B5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2" creationId="{9CF6087B-70DF-4E90-0182-F884CD810783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3" creationId="{1D2F89AA-9926-1533-F01A-2DA2C0661803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4" creationId="{08DAFD3E-99B7-3A9B-1927-4051F85F2CF8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5" creationId="{004B9F74-5AA6-EDB2-53BB-CB178B4AB074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6" creationId="{4880DAC2-CB64-9CE2-C3B5-E405B912EC1B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7" creationId="{6CB8ECAE-AFFB-000F-E4CB-0EA6748EEB5A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8" creationId="{6087353C-0FEC-23E2-2F16-D77BE2C683FB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199" creationId="{684AE85C-4C1D-4615-66B5-1E569A6CBB72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0" creationId="{10C8E212-F390-9B1F-6A6D-837A91D76DFB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1" creationId="{150CD8E1-932E-FA8D-7CDE-61A928ED1185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2" creationId="{93F45C6F-1340-64A1-CE49-4707EC762962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3" creationId="{CE5164DF-B1EA-6726-FF62-C4609028C9CF}"/>
          </ac:spMkLst>
        </pc:spChg>
        <pc:spChg chg="del 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04" creationId="{C7C5B49B-948D-9AA4-06E1-6F240520443F}"/>
          </ac:spMkLst>
        </pc:spChg>
        <pc:spChg chg="del mod topLvl">
          <ac:chgData name="Quy Luu" userId="3cc3f620fb72fdbf" providerId="LiveId" clId="{151F03D0-8B8C-4BD5-AF0F-B43ECFF60AFF}" dt="2023-01-27T05:14:03.056" v="556" actId="478"/>
          <ac:spMkLst>
            <pc:docMk/>
            <pc:sldMk cId="2916351131" sldId="267"/>
            <ac:spMk id="205" creationId="{2C6772DE-0EFD-A226-556F-396534F60919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06" creationId="{4E6C44B8-835D-142D-C315-84270B45BB44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07" creationId="{A3CCFE43-9527-CE5A-CC17-2664934445B3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08" creationId="{A3F4C264-9B3A-5DA2-72FB-1EC4E5507380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09" creationId="{D20D70CB-B9ED-6AC4-ADF6-3A3C40EC5A1D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0" creationId="{A7D60610-5F5C-9873-71C6-4BC10728CB30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1" creationId="{196746F7-9C18-FB9B-5298-B9F85C06E619}"/>
          </ac:spMkLst>
        </pc:spChg>
        <pc:spChg chg="del mod topLvl">
          <ac:chgData name="Quy Luu" userId="3cc3f620fb72fdbf" providerId="LiveId" clId="{151F03D0-8B8C-4BD5-AF0F-B43ECFF60AFF}" dt="2023-01-27T05:14:07.836" v="557" actId="478"/>
          <ac:spMkLst>
            <pc:docMk/>
            <pc:sldMk cId="2916351131" sldId="267"/>
            <ac:spMk id="212" creationId="{A7277B21-8365-5DB9-3D6D-1675452CC26C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3" creationId="{98BD4E25-E87B-D4AD-249E-DB8705A178B7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4" creationId="{C8BCF66D-D722-AAB2-4EAA-13B70F0A06CA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5" creationId="{EA19909E-41C7-924E-9526-C9800ED018CF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6" creationId="{41AE00EC-4666-2AD9-8D66-8D7F4BC4B91B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7" creationId="{404DB833-7B5F-56FB-0FE7-20D1DEC77C8D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8" creationId="{ACE47D10-AE20-B4CC-7F73-0069D0658D8A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19" creationId="{56FC70AA-A2DF-02D5-1F3D-05CB59998902}"/>
          </ac:spMkLst>
        </pc:spChg>
        <pc:spChg chg="del mod topLvl">
          <ac:chgData name="Quy Luu" userId="3cc3f620fb72fdbf" providerId="LiveId" clId="{151F03D0-8B8C-4BD5-AF0F-B43ECFF60AFF}" dt="2023-01-27T05:14:15.616" v="560" actId="478"/>
          <ac:spMkLst>
            <pc:docMk/>
            <pc:sldMk cId="2916351131" sldId="267"/>
            <ac:spMk id="220" creationId="{0177D70B-632B-5887-37F4-7AEE91430BD0}"/>
          </ac:spMkLst>
        </pc:spChg>
        <pc:spChg chg="del mod topLvl">
          <ac:chgData name="Quy Luu" userId="3cc3f620fb72fdbf" providerId="LiveId" clId="{151F03D0-8B8C-4BD5-AF0F-B43ECFF60AFF}" dt="2023-01-27T05:14:03.056" v="556" actId="478"/>
          <ac:spMkLst>
            <pc:docMk/>
            <pc:sldMk cId="2916351131" sldId="267"/>
            <ac:spMk id="221" creationId="{94F0B374-E11B-ED09-4643-46058B662EF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2" creationId="{5494D9FD-2580-0915-D638-20DF8EC3827A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3" creationId="{62CC9DD7-3539-EB0F-4F99-306E6DDEA94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4" creationId="{A3A1D6FF-682C-AE31-859B-5E3A50DE689B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5" creationId="{2D76A75E-393E-04E3-32F6-68A21B45345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6" creationId="{83B181A1-240C-1CEF-F42A-E0864817AC78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7" creationId="{D7DB69F2-F7DD-587A-6654-17A2EDD41DAD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8" creationId="{7AC005D4-F59B-56AB-3AAE-A87F7430041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29" creationId="{032C3DF9-1E89-2572-9BCD-6D37EFD10BF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0" creationId="{4095B916-3537-1AA3-D9DC-2AEA845CF47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1" creationId="{A25E2C90-D6F6-CB7C-F1B6-94552E1B8EAC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2" creationId="{72DA9458-B0F9-2FE6-EBB4-D040A91D0921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3" creationId="{C50F42A0-D9B9-A5A8-6331-BC6FBF077F4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4" creationId="{3055EE2D-CB4E-AC01-4A14-0AC801456444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5" creationId="{CA6742D3-4A4F-59CD-216F-204C6512207E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6" creationId="{2DFF60E6-074A-81FB-A682-88FB27E07B3F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7" creationId="{6F3A37A4-4E28-04F5-4DEA-4F4CB811D936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8" creationId="{433B25D1-B99C-1095-E40A-59754DAD1559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39" creationId="{23B14E3A-0744-E399-FBD6-8D04DAF06F65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40" creationId="{3A4D18AB-B5DD-E77B-D351-BC9EFF7A8B57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41" creationId="{B497983B-2DA3-CB5C-6861-0BB840CA1342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42" creationId="{1DAD6091-4766-1EC3-E600-010985BD4C70}"/>
          </ac:spMkLst>
        </pc:spChg>
        <pc:spChg chg="mod topLvl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43" creationId="{496EFA15-B4CE-4642-EA05-13651EE2F8E7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4" creationId="{39CAF1AF-33D9-4782-3F47-9662BE8E8F6A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5" creationId="{E69A97BB-34C9-6A4A-DA61-0D38A435F540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6" creationId="{016AF318-0778-F14C-8FCA-344607D254EC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7" creationId="{4F0E680C-CAC8-2080-5E20-46244B058F06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8" creationId="{BF4E3D69-B109-CAFB-7026-2D09035A3E74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49" creationId="{917D7951-72E9-EE75-7C46-E642D0FB1362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0" creationId="{7F002804-0760-4F9E-B6BB-F3BC7481A0E3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1" creationId="{EED756D3-1E9C-D0BB-01D7-82E1AA12C33D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2" creationId="{421475BE-E09D-5C1F-5562-4AE0EB8607F5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3" creationId="{E8F995BD-73E2-0CFF-9962-58CEB41D3458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4" creationId="{CF52F010-67E6-830C-DFBD-5DDEBC68A0CA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5" creationId="{9A6BE2C1-DCC9-E336-FF89-DF3F1A12E6F9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6" creationId="{4778CCB5-D9DA-B9C8-FFDC-4CC1BEAA59FA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7" creationId="{8C7E08D1-EB73-8094-7E58-BD372CBC86D9}"/>
          </ac:spMkLst>
        </pc:spChg>
        <pc:spChg chg="add mod">
          <ac:chgData name="Quy Luu" userId="3cc3f620fb72fdbf" providerId="LiveId" clId="{151F03D0-8B8C-4BD5-AF0F-B43ECFF60AFF}" dt="2023-01-27T05:18:29.967" v="618" actId="571"/>
          <ac:spMkLst>
            <pc:docMk/>
            <pc:sldMk cId="2916351131" sldId="267"/>
            <ac:spMk id="258" creationId="{2C699822-2965-ADEC-006C-2E883F3EF6A1}"/>
          </ac:spMkLst>
        </pc:spChg>
        <pc:spChg chg="add mod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65" creationId="{EC37318B-81B2-EF19-8CC3-E7E73AA4434D}"/>
          </ac:spMkLst>
        </pc:spChg>
        <pc:spChg chg="add mod">
          <ac:chgData name="Quy Luu" userId="3cc3f620fb72fdbf" providerId="LiveId" clId="{151F03D0-8B8C-4BD5-AF0F-B43ECFF60AFF}" dt="2023-01-27T05:22:09.497" v="643" actId="478"/>
          <ac:spMkLst>
            <pc:docMk/>
            <pc:sldMk cId="2916351131" sldId="267"/>
            <ac:spMk id="266" creationId="{9E103B24-59F5-3156-1F04-CFD364C6C884}"/>
          </ac:spMkLst>
        </pc:spChg>
        <pc:grpChg chg="mod">
          <ac:chgData name="Quy Luu" userId="3cc3f620fb72fdbf" providerId="LiveId" clId="{151F03D0-8B8C-4BD5-AF0F-B43ECFF60AFF}" dt="2023-01-27T05:12:39.988" v="544" actId="338"/>
          <ac:grpSpMkLst>
            <pc:docMk/>
            <pc:sldMk cId="2916351131" sldId="267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5:12:43.558" v="545" actId="165"/>
          <ac:grpSpMkLst>
            <pc:docMk/>
            <pc:sldMk cId="2916351131" sldId="267"/>
            <ac:grpSpMk id="9" creationId="{2028653E-F89B-4A5C-FA51-4F072A233E9C}"/>
          </ac:grpSpMkLst>
        </pc:grpChg>
        <pc:grpChg chg="del mod topLvl">
          <ac:chgData name="Quy Luu" userId="3cc3f620fb72fdbf" providerId="LiveId" clId="{151F03D0-8B8C-4BD5-AF0F-B43ECFF60AFF}" dt="2023-01-27T05:12:53.102" v="546" actId="165"/>
          <ac:grpSpMkLst>
            <pc:docMk/>
            <pc:sldMk cId="2916351131" sldId="267"/>
            <ac:grpSpMk id="11" creationId="{544686DC-D15B-E995-BE24-DABCD791A986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59" creationId="{96DCA465-436F-049D-2209-8683C51D47CE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0" creationId="{A4586304-BC4D-7E26-CD39-FE7D6CADE9FA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1" creationId="{A622985E-AB42-1A07-4145-FEB8868BA2A9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2" creationId="{FF8923EC-DA88-BE57-C3AD-E5D326C87DE3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3" creationId="{44D38438-0E74-73D7-76CD-B387005BB1FB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4" creationId="{5862D82E-F27B-BA16-3575-B55F1D550090}"/>
          </ac:grpSpMkLst>
        </pc:grpChg>
        <pc:grpChg chg="add mod">
          <ac:chgData name="Quy Luu" userId="3cc3f620fb72fdbf" providerId="LiveId" clId="{151F03D0-8B8C-4BD5-AF0F-B43ECFF60AFF}" dt="2023-01-27T05:22:09.497" v="643" actId="478"/>
          <ac:grpSpMkLst>
            <pc:docMk/>
            <pc:sldMk cId="2916351131" sldId="267"/>
            <ac:grpSpMk id="267" creationId="{E8AE6300-A1E4-929E-7A48-8D4F1FD0A10A}"/>
          </ac:grpSpMkLst>
        </pc:grpChg>
        <pc:picChg chg="add del mod">
          <ac:chgData name="Quy Luu" userId="3cc3f620fb72fdbf" providerId="LiveId" clId="{151F03D0-8B8C-4BD5-AF0F-B43ECFF60AFF}" dt="2023-01-27T05:07:12.800" v="456"/>
          <ac:picMkLst>
            <pc:docMk/>
            <pc:sldMk cId="2916351131" sldId="267"/>
            <ac:picMk id="5" creationId="{7B83454E-8D33-4B89-6983-49A6DF8223D3}"/>
          </ac:picMkLst>
        </pc:picChg>
        <pc:picChg chg="add del mod">
          <ac:chgData name="Quy Luu" userId="3cc3f620fb72fdbf" providerId="LiveId" clId="{151F03D0-8B8C-4BD5-AF0F-B43ECFF60AFF}" dt="2023-01-27T05:12:39.988" v="544" actId="338"/>
          <ac:picMkLst>
            <pc:docMk/>
            <pc:sldMk cId="2916351131" sldId="267"/>
            <ac:picMk id="7" creationId="{E1418AB4-CD24-E7A9-9FCE-6A572D2F92FF}"/>
          </ac:picMkLst>
        </pc:picChg>
      </pc:sldChg>
      <pc:sldChg chg="modSp mod">
        <pc:chgData name="Quy Luu" userId="3cc3f620fb72fdbf" providerId="LiveId" clId="{151F03D0-8B8C-4BD5-AF0F-B43ECFF60AFF}" dt="2023-03-07T03:50:53.545" v="2316" actId="20577"/>
        <pc:sldMkLst>
          <pc:docMk/>
          <pc:sldMk cId="3037568362" sldId="267"/>
        </pc:sldMkLst>
        <pc:spChg chg="mod">
          <ac:chgData name="Quy Luu" userId="3cc3f620fb72fdbf" providerId="LiveId" clId="{151F03D0-8B8C-4BD5-AF0F-B43ECFF60AFF}" dt="2023-03-07T03:50:25.670" v="2309" actId="20577"/>
          <ac:spMkLst>
            <pc:docMk/>
            <pc:sldMk cId="3037568362" sldId="267"/>
            <ac:spMk id="3" creationId="{61A44475-D036-744E-16A9-478C0AD0F7E3}"/>
          </ac:spMkLst>
        </pc:spChg>
        <pc:spChg chg="mod">
          <ac:chgData name="Quy Luu" userId="3cc3f620fb72fdbf" providerId="LiveId" clId="{151F03D0-8B8C-4BD5-AF0F-B43ECFF60AFF}" dt="2023-03-07T03:50:29.130" v="2311" actId="20577"/>
          <ac:spMkLst>
            <pc:docMk/>
            <pc:sldMk cId="3037568362" sldId="267"/>
            <ac:spMk id="5" creationId="{E5670C3B-64E7-1A5C-B7BE-AC13966E921E}"/>
          </ac:spMkLst>
        </pc:spChg>
        <pc:spChg chg="mod">
          <ac:chgData name="Quy Luu" userId="3cc3f620fb72fdbf" providerId="LiveId" clId="{151F03D0-8B8C-4BD5-AF0F-B43ECFF60AFF}" dt="2023-03-07T03:50:53.545" v="2316" actId="20577"/>
          <ac:spMkLst>
            <pc:docMk/>
            <pc:sldMk cId="3037568362" sldId="267"/>
            <ac:spMk id="8" creationId="{F618DBBC-FBA6-7566-861B-B7BA275B43F6}"/>
          </ac:spMkLst>
        </pc:spChg>
      </pc:sldChg>
      <pc:sldChg chg="new del">
        <pc:chgData name="Quy Luu" userId="3cc3f620fb72fdbf" providerId="LiveId" clId="{151F03D0-8B8C-4BD5-AF0F-B43ECFF60AFF}" dt="2023-01-27T07:49:03.457" v="2205" actId="2696"/>
        <pc:sldMkLst>
          <pc:docMk/>
          <pc:sldMk cId="4094057522" sldId="268"/>
        </pc:sldMkLst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3607008395" sldId="269"/>
        </pc:sldMkLst>
        <pc:spChg chg="del">
          <ac:chgData name="Quy Luu" userId="3cc3f620fb72fdbf" providerId="LiveId" clId="{151F03D0-8B8C-4BD5-AF0F-B43ECFF60AFF}" dt="2023-01-27T05:21:18.453" v="635" actId="478"/>
          <ac:spMkLst>
            <pc:docMk/>
            <pc:sldMk cId="3607008395" sldId="269"/>
            <ac:spMk id="2" creationId="{291FE3EB-5714-636E-762D-B9EEDEEF666F}"/>
          </ac:spMkLst>
        </pc:spChg>
        <pc:spChg chg="del">
          <ac:chgData name="Quy Luu" userId="3cc3f620fb72fdbf" providerId="LiveId" clId="{151F03D0-8B8C-4BD5-AF0F-B43ECFF60AFF}" dt="2023-01-27T05:21:20.324" v="636" actId="478"/>
          <ac:spMkLst>
            <pc:docMk/>
            <pc:sldMk cId="3607008395" sldId="269"/>
            <ac:spMk id="3" creationId="{BDC76F76-DA87-BC65-6C69-EAF64A09F13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" creationId="{0DEB0D9F-4146-69D7-4CBA-9CADC290C9C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" creationId="{F713A6A9-0E7D-B248-1BCD-FC87C4A00AA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" creationId="{7BD05291-C327-5EEE-9B94-54DA9A5F2CC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" creationId="{3BEB45F5-A5F6-886A-DAB2-93CE2E79160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" creationId="{3F5A40EC-6A0A-29E9-1D05-0276F9E7E27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" creationId="{7912A4F7-372A-4DBE-C0DD-897BCFEE883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" creationId="{26CDBBBE-99F4-2FD3-2018-DEE8E24EBA0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" creationId="{74AF8C34-1703-69B9-88D1-59B6D82B9EE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" creationId="{6D3FFABC-7FCF-5419-E89A-4BE5E92A076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0" creationId="{F331FEA5-5764-0907-2D6A-0F28571D804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1" creationId="{A0284766-5D50-A247-89F1-9453074ECDC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2" creationId="{67EB622F-A89D-FF9A-77DF-C9E48AFE2BE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3" creationId="{71891A11-A0BF-1C0B-7C30-F40074410B1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4" creationId="{241EDB44-BDD4-3EB0-13FD-EDC6E1E3584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5" creationId="{E051152E-B0F1-0174-7E5D-523A0A240D6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6" creationId="{8753087A-978F-73BA-0C7E-C2A38C6C57F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7" creationId="{A7E6448E-8AAD-AD12-D58F-86BF11A6DED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8" creationId="{5E1B7306-B546-8A43-DDFF-2C5E22916BC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29" creationId="{4F02C5BE-5D12-B041-989E-D4819480641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0" creationId="{C62E2F34-E830-C73B-6852-5318C06048C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1" creationId="{0FAF9060-4024-CA77-4A99-0C1B47C1641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2" creationId="{A0AD86FF-442F-E1D5-41F2-6F0990BE2C5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3" creationId="{DBFB8852-D679-BC28-C1AB-88A71A0684D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4" creationId="{077EA100-29A5-E4DE-1D06-2FC752021CE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5" creationId="{8F84A613-1EFB-839F-C44D-4E005DB9D9F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6" creationId="{F1204931-6849-D493-7B20-1A61F1E79A1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7" creationId="{27831FD6-ADE6-D053-F6DB-854A7508DDA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8" creationId="{725BC0CB-A82E-8B58-C1B3-D96C1377922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39" creationId="{DF458864-7845-DA8D-7C48-BFC35CA4AB8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0" creationId="{5A8D7593-213D-FB62-1FF7-26738E14057B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1" creationId="{AA52D94C-CA74-A808-3271-EDA6585623C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2" creationId="{05DB31DC-E7C5-8435-3F2F-D85DFA29B68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3" creationId="{A0398EF2-E87B-95F5-0D52-26AD8CBAB7A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4" creationId="{6B6FCA6B-8D66-0190-A723-D28DA4C7D38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5" creationId="{3E876A07-1747-1229-59F4-0568B7A1312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6" creationId="{8D0BDFFF-DCD4-2E3F-01CA-E08DFCC334B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7" creationId="{9BCFC22C-F765-4C81-9F8A-0DD2845AC76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8" creationId="{6441B753-EA7A-03C2-721B-531FA1787C6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49" creationId="{7ED140AA-B505-282D-18E8-C19EBFA0FCD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0" creationId="{F63B21AC-942D-2D21-38E2-ADC398D8F28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1" creationId="{0F927219-47C1-CF9F-F718-CBCE4822DF2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2" creationId="{1C76E357-2459-59BB-96AE-CEF332FF60C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3" creationId="{4C0081A2-5DF4-2EB9-9E30-EEEA0FD2AFD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4" creationId="{6A9D3320-B658-1081-6F6A-6A24F8B5450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5" creationId="{6E1E39C1-15C3-7455-25AC-47994D17F85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6" creationId="{BD7CCCE6-D115-5E4E-A13B-546FF40CC96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7" creationId="{87D69294-2459-8238-A3E9-B4FD51ECCC8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8" creationId="{BDCA0B0E-18F0-089D-5E6F-990922E49B0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59" creationId="{45441623-2D8D-E292-F6C2-4BCC50F95FF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0" creationId="{A930AFA4-8A0B-0386-CCF5-A640C7F6F06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1" creationId="{AB056B13-D99F-56A9-A650-B0DE72001C9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2" creationId="{0B27796E-DAFD-A2B8-AA7E-07D9ABC6904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3" creationId="{55A56BC2-8BAE-535D-648C-6A43E9800EB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4" creationId="{BDCBF835-F430-9D49-D47A-FF70AA30EA8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5" creationId="{145D28FD-6679-0F2F-9CD1-CB3FD6B56C4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6" creationId="{FA600444-0800-6A92-E366-E1517EFBB1F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7" creationId="{0D2B1736-3E44-5FD9-CF49-F6D5F82857E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8" creationId="{72CB3C81-80E8-C153-1E7D-73E1A589AD3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69" creationId="{229B65A6-A9BB-4208-6697-13D19A66635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0" creationId="{5924386D-A7DD-C00B-70F5-5C9F96EB911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1" creationId="{C2ED3ED4-95F9-700E-77D1-954B6BF3CD7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2" creationId="{CA4EA43D-F6E4-C5D9-0607-61139062D1D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3" creationId="{9414CB5D-66AA-F689-57CD-FFF686DAB66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4" creationId="{51BCFA58-9A62-2D2A-DBBC-EA1E1BEDA45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5" creationId="{9A8CD7C8-C3E4-FB14-DE97-2FBD5008A71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6" creationId="{877C1923-4E93-24A6-BF3D-1C8C932E0E5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7" creationId="{D752456A-436F-BCFB-ABA4-6E823D3ED8B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8" creationId="{F10C7B46-4325-9487-DA63-3DA95813925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79" creationId="{63DF9959-8E98-0C25-7921-AA0426E455F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0" creationId="{FBB6B85F-0885-0A9C-4BFB-A2D4FA9A0FE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1" creationId="{0B5EC16D-2067-A5D5-9F54-0E07806436F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2" creationId="{BDE89443-A4E5-2453-B76B-41CBAE7C1BD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3" creationId="{F03BDBF6-B7BD-1717-5F38-A2CD4B24808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4" creationId="{9AF01463-5B99-72E0-2678-3165B5F22E0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5" creationId="{C1070142-A21A-15BE-8FA3-66B57C36175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6" creationId="{56404E0D-2D89-DA9C-DAA6-27ED1D392F2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7" creationId="{99062437-4201-1D41-B0A1-1866ED7889B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8" creationId="{C90B9EEB-C95C-D305-EA27-3820F7477D2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89" creationId="{7FF183D4-7712-4C95-A21B-875EBD60193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0" creationId="{46240992-FB90-221D-E956-31F64531DF4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1" creationId="{41A03594-C3D9-31C0-4FC3-0AF0A671C2D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2" creationId="{2BDA83E8-2C02-EE89-B029-A10AA88920B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3" creationId="{CE2343FD-D62D-AFA4-8E04-3C6D557664D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4" creationId="{1E8C232E-70F2-0A73-3211-C9C80560335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5" creationId="{F97D88E0-C31C-074E-5711-22DA84BEA91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6" creationId="{757656E7-15E4-E2E6-A1A9-2ECB016C07D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7" creationId="{64CC0879-F865-E8BE-61A7-D0EC733BC77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8" creationId="{31DF8FE6-09DA-2BCA-25BD-7B8ECB804BF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99" creationId="{CE701C7C-43D1-5A80-1FA3-400D0594AAE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0" creationId="{317AFE30-B6A6-3FF3-4B08-034C3FFA373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1" creationId="{410ED1B8-D993-16CB-68CC-9575CA6B048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2" creationId="{8EC633D6-1B2D-47BF-6EA3-E4E0B2E5372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3" creationId="{982A64CC-D53C-AC11-F11C-CF10ED9D165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4" creationId="{0ACBF475-31B9-35D0-6BEA-E0DDA7F54DE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5" creationId="{C18B471B-FE43-1D8C-AF21-9A45133BE6B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6" creationId="{D8384914-B7BA-E38E-DF67-4A3421FD3FB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7" creationId="{371DFD08-289F-D988-A255-3CBE859FA6C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8" creationId="{20AF7633-F5BE-0D93-D3D0-A60E005212F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09" creationId="{A7D1F887-97AF-C6C0-4294-D35CC8E0147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0" creationId="{EF0CDF0B-40C2-F98D-8050-76B8E1D09D0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1" creationId="{1D8CAD1C-4008-6A06-A351-69617E7605E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2" creationId="{23D0F441-AD40-5577-6D7B-223EDAEE8EFB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3" creationId="{E9398B55-F2D2-D9AC-68C4-7EE250BA75C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4" creationId="{A1CFD107-D224-1616-9D87-A361F985F66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5" creationId="{6900535D-E7D2-A452-52DB-07F87AD0A58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6" creationId="{02153A14-1D33-ECB6-212D-3DCFE519D84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7" creationId="{160E798E-C77D-0314-052A-98310BD6388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8" creationId="{7012F009-6E6A-B18F-B494-9E66AF1E6A8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19" creationId="{5CB07959-1FA0-E4A6-DD54-B992A8CC74F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0" creationId="{96AD7D49-5BEE-857A-A2B8-0A90144BCFF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1" creationId="{86BB37AA-2FC6-8B25-4209-C26B948BBEE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2" creationId="{8277E553-E99F-0177-300B-B6B511AC88E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3" creationId="{E24232D1-D217-D8A6-B41F-ECB845C5610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4" creationId="{338E756B-EECE-5707-E4F0-DD30129D347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5" creationId="{68C0C7D6-153F-9119-2D29-F04D7512C06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6" creationId="{62D7541D-4F9D-DA8C-C6F4-6601EF6657D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7" creationId="{8058D27F-E00F-6E8D-E996-C2B56BA5C7D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8" creationId="{F97884D1-2ACF-E557-B58D-F8311B2D071B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29" creationId="{2D23EBDD-A582-494A-E043-74B122CDB50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0" creationId="{7F4E708B-981F-02D9-B844-BD6E7D5DC9E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1" creationId="{685B62CD-6721-D010-7E7B-FA9C9243070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2" creationId="{0E23246E-062A-FDE2-F7F8-D5EAD352886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3" creationId="{E69126DC-32DB-4B3A-148A-963300CE153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4" creationId="{9E486BC8-BD14-A16D-7371-8D545136332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5" creationId="{F198FB9D-1480-C6DC-FD29-AF568DCBF66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6" creationId="{E85ACBD2-65F9-49D9-6D0D-EA029D16E05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7" creationId="{0BE58164-3870-15A3-028F-E56F016DFF7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8" creationId="{AD27550C-CED3-8903-74D6-ED95F612A40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39" creationId="{FC0288AB-4563-F539-AEFB-62DC7CD410C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0" creationId="{8F2E0F31-C286-9463-3F22-7CC05FB575C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1" creationId="{F00DB7AB-89DB-2F55-7E5B-5BFA4EBE80D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2" creationId="{BD2BCF0F-DF79-01BE-7FBE-C4E2D7B23FC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3" creationId="{670207D7-DD45-4EF8-C006-E9486040AA5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4" creationId="{15694D32-C4F6-A5AE-46A8-58B83FE3391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5" creationId="{2F0797BE-B09A-CD78-AF70-E4486DA73EF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6" creationId="{9F124309-C48E-4728-7462-3A74183273C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7" creationId="{922E0ECF-1F33-89D6-A73A-600F7A985BF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8" creationId="{AB05687D-FF5D-7FAD-F212-4DBCAFBAF5D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49" creationId="{1574F5C4-CA14-A6B4-17EA-3A328B50385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0" creationId="{31FB1847-B57E-F67A-3DFD-AD1C2F781D5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1" creationId="{3E98CD65-F14A-82B4-E251-69753C8A386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2" creationId="{5DE78401-3BFA-9740-67D2-B3A5F0175EE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3" creationId="{21852023-7797-8D60-F13B-0438CA5D0A8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4" creationId="{9B34F106-59FF-EB0E-B1AA-B5CD42B172E3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5" creationId="{4F4A01D2-258B-3C42-2E10-A6841C7EFB8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6" creationId="{B2307233-FEA8-5F1C-E5B8-454AEE2C827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7" creationId="{B0DF9A7F-C2C3-A342-88B9-6E32A68972F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8" creationId="{DC9A548C-050E-E3ED-A05B-83651ADF1E2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59" creationId="{F76E22BB-4961-C062-80BF-1657CA1A815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0" creationId="{1A6CEFBE-9943-8099-16BB-15D4905B07C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1" creationId="{40BD1372-EDE4-BE51-6FF9-ABD2ADB5FD8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2" creationId="{BE2E0E14-0E77-9EC6-B210-B54F418C471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3" creationId="{76BCC504-FF0E-92EA-6289-530FAB27C07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4" creationId="{71F210E9-0913-2C9D-6D16-2C99BEAFB95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5" creationId="{9231F0F1-0D75-22BB-7170-2A6C42AF50C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6" creationId="{9849BD33-59F3-60FE-2C1A-829CE349CEA9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7" creationId="{ECBF53B1-19C9-F786-12B9-310FDD620A1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8" creationId="{A98D6367-FE05-5C3C-78B7-9B97A238D0E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69" creationId="{D037E345-F4DB-2FB6-26CA-7CAAD445AE8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0" creationId="{E410D9F9-0314-76CE-7113-0D489A66C4B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1" creationId="{DE634177-32E9-4C29-23FB-E0F6324B50B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2" creationId="{51099441-F5C8-4603-5A6C-65FE71AB5A1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3" creationId="{C31A1B37-4F7F-740A-C647-C306AB7FA3B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4" creationId="{D77A430A-93D7-387E-8529-9EB601317B4B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5" creationId="{1E2548C3-4823-8543-F70D-3163A472D915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6" creationId="{BD63FE1C-96D8-DA26-5CE5-51C3DF34096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7" creationId="{196A9559-F661-032B-FD2C-09279F52C29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8" creationId="{7369E602-89EA-3E0D-79DA-4FE7F9C60D68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79" creationId="{AE3F9EAB-7623-3BF1-9A18-B31669047C8C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0" creationId="{F1E2BFE0-D443-08F7-1F45-88C1F7DD5F11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1" creationId="{F945CD19-9F70-52F8-1C3F-B5E7E64F73D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2" creationId="{7D9A142D-1985-B0F0-4ED4-69D3E006089E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3" creationId="{50C698A1-C3A4-78E7-F00C-71FEFD08A31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4" creationId="{7231CF44-631C-79FF-CB07-18653474599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5" creationId="{FD548C06-AA00-F43A-F32F-CADB1E0CEE92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6" creationId="{99341DF6-965F-3C77-4937-54582067DB8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7" creationId="{E3BBD52B-96C8-7A08-595F-B64F68846E97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8" creationId="{27DF7D1D-6649-ECF6-6BD3-EF4B70E2EACD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89" creationId="{9010039F-1A01-C609-61E9-BA2AE2B3C8C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0" creationId="{3A8CAA68-92B1-D2C1-A4D4-904510D32CD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1" creationId="{21DA3099-8BDB-46D0-D5BA-49284B8C8B1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2" creationId="{968F7229-A34C-D03D-CC35-BB3694CCE130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3" creationId="{2C2083EF-3923-C219-485E-988AFC1860C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4" creationId="{A3A2ECA4-A16B-B850-6642-B2EA5085AD2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5" creationId="{707B0B12-4144-7030-C113-F98BAA4A3046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6" creationId="{D620129B-50CE-5402-A658-AF09816EE2C4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7" creationId="{080A6E31-FF33-B10E-F079-E23CAC89348F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8" creationId="{F307F680-0A04-717C-F5DA-2BF3AB4674DA}"/>
          </ac:spMkLst>
        </pc:spChg>
        <pc:spChg chg="mod">
          <ac:chgData name="Quy Luu" userId="3cc3f620fb72fdbf" providerId="LiveId" clId="{151F03D0-8B8C-4BD5-AF0F-B43ECFF60AFF}" dt="2023-01-27T05:21:56.023" v="641" actId="14100"/>
          <ac:spMkLst>
            <pc:docMk/>
            <pc:sldMk cId="3607008395" sldId="269"/>
            <ac:spMk id="199" creationId="{57B3E440-0C1A-759C-06E0-68B844F3FA9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01" creationId="{EFCC6DA9-F9B9-0C54-DB2D-65DA2A9C185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03" creationId="{21F292E9-D0F9-FC2E-B159-CDDAE5B663D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06" creationId="{005CFBDD-05DF-D779-BCC1-0F306D06D50F}"/>
          </ac:spMkLst>
        </pc:spChg>
        <pc:spChg chg="del mod">
          <ac:chgData name="Quy Luu" userId="3cc3f620fb72fdbf" providerId="LiveId" clId="{151F03D0-8B8C-4BD5-AF0F-B43ECFF60AFF}" dt="2023-01-27T05:37:08.188" v="706" actId="478"/>
          <ac:spMkLst>
            <pc:docMk/>
            <pc:sldMk cId="3607008395" sldId="269"/>
            <ac:spMk id="208" creationId="{92B1CA9C-BA0D-EC41-4E6E-4F28D8D1BD7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0" creationId="{697A3DD1-5BB6-CF59-542A-E33747C18A1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1" creationId="{D1D6B376-4EDA-F448-C94F-04FE1845FE2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2" creationId="{FAAB099D-5A21-D19F-E162-F0652B332CC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3" creationId="{C750E885-77D3-D324-EBDF-F3FAAB6B04D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4" creationId="{DF14AE74-1A37-EB22-4751-3609290394C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5" creationId="{B947AB12-B0FE-CB04-BE23-2FE1107A116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6" creationId="{9EFD4294-CE49-6E78-711A-3C5D91CFA88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7" creationId="{CD9303B7-0AA4-1285-6264-0FDEE330967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8" creationId="{421E9793-C31D-C376-43F1-A0054DFBF4D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19" creationId="{BE6AD81E-AADB-C87A-C783-080DB680EB6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0" creationId="{63728039-B1EE-3227-C3B7-72CB3ED1D7C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1" creationId="{FA58370F-F751-9531-624B-161999405B2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2" creationId="{BE45432A-CF94-4437-42C4-E5F66E5045A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3" creationId="{9E4397ED-96C6-AE4E-0D6D-8006F430C98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4" creationId="{437C1E74-1B6C-6AA9-3105-55EC6EB7AEE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5" creationId="{CF7E0B08-8F28-439D-A1FC-10C2F0BAD1B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6" creationId="{EE4E9B4D-BDF6-9CDD-5F9E-685CB34ADD0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7" creationId="{05D5DC78-5B90-1FBE-2EDB-801E0E7CDE5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8" creationId="{C81205A2-0528-5016-F6B0-E4B1423509A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29" creationId="{57DDAB9E-1E8D-0C09-ABAD-A87C7B2CD46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0" creationId="{3DE30D35-9897-247F-960C-0FD9EC94A47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1" creationId="{2F529011-D7D4-D73D-8DCD-36D22ED02D8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2" creationId="{63B11B54-F41A-EC3E-6E9B-EF94DAC8834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3" creationId="{D05B8AA9-C24E-4C83-1B12-3A4918B6855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4" creationId="{B4657CB0-12A3-AB3B-C1BC-C4938E7E056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5" creationId="{5641AE2D-A794-AD8A-E462-E059CD7245B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6" creationId="{4899053C-215C-F17F-0DA1-71AF759013A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7" creationId="{C0B686B2-5707-A2AD-BAD3-107A4268CC9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8" creationId="{61E790A1-D4FD-D01B-6EF3-FF0E5CE8664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39" creationId="{17373ABB-4329-3CE0-3144-39C546B7EF7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0" creationId="{10315C77-EA9B-E4F2-8B30-E74C4684A8E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1" creationId="{8EDF2DE5-7C3C-E7EA-C088-BF1461E6B60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2" creationId="{A6BAEAD1-514D-6C13-F30C-15359C85AFE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3" creationId="{E1F56C48-FE4D-2ABE-623E-39DF1B1AA36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4" creationId="{506EFCA6-745C-CAC1-A181-7414F4D03B5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5" creationId="{3288D272-99D3-057B-9B13-0D63D579A97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6" creationId="{F7D1EA15-E6F6-F376-5341-E4FAE1342C4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7" creationId="{CE23187B-3CA0-8E57-F31B-F6126167831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8" creationId="{F3C7AA59-F115-F599-98E4-2809D38015E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49" creationId="{F16EFDFA-7E86-750C-6A8B-65D3A2E1676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0" creationId="{7813EE6D-710E-FFF5-301E-714AB248A4A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1" creationId="{8A67DC6A-5B46-5099-4553-521319D6A69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2" creationId="{ADACFF5A-A679-C4FF-5D06-C1B21D901F3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3" creationId="{9313CF5E-3E92-780F-F4A4-575D25245B6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4" creationId="{8B3091D4-C77B-151C-90D6-A0C3EE72780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5" creationId="{13E2A479-DED2-CE17-292F-432785E4851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6" creationId="{B11FD3B6-F725-F3DB-2A0C-FF1FB3AC610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7" creationId="{5A9E61F2-6CCB-6C34-7843-881E67BB6B2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8" creationId="{092BAA35-868F-FBC1-530D-A2E2CEE6FB1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59" creationId="{C4492A6E-2731-CB7E-C5E0-B212121873C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0" creationId="{EA29F237-6A1B-DF60-6B24-DBB40C513D9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1" creationId="{E2C68728-019C-9E18-D444-D6FB22A0ECE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2" creationId="{D95D072B-5749-1CAD-7A7E-5A61DE34F09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3" creationId="{DD5CF0DA-D817-4BD0-1507-886461E82BB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4" creationId="{940E1E67-2138-2014-16BF-AE3F7796446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5" creationId="{12CE598E-D740-B725-D42B-EF21E092C82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6" creationId="{24AB78E8-F93E-0D17-14DE-98D24497EFC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7" creationId="{8E9239E0-108A-5832-EF40-62401C397A1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8" creationId="{DE0DC092-04E0-9437-844E-EE78494804F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69" creationId="{B02EC956-131C-8BA1-BEC3-CEA22E821D9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0" creationId="{078D2961-BE79-394C-3830-5692F44D5E4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1" creationId="{FA371EA3-C8B1-65C3-F4AA-5E85B9243DA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2" creationId="{78721F49-96B2-CB4F-FB3C-5825F901E4D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3" creationId="{34C60ADB-A2EA-58CB-3E46-4A30BE6702E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4" creationId="{B54E89C9-56C3-2ADF-BF29-FE45EA755FF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5" creationId="{02C8FDA3-F05B-585B-EED8-B09F0658D11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6" creationId="{A56D8203-7341-8C2B-D853-B6800A0A9F9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7" creationId="{696EA616-53FE-CEC1-0846-CE3FAD6F145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8" creationId="{EA4B9BD6-FA43-E035-418B-D26E1180721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79" creationId="{7D5F2636-0D31-6C13-1AB0-944EFCEE0B4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0" creationId="{C14F5814-FA2A-4D41-CC88-7BA4AC9CC69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1" creationId="{14C1048E-663D-B70E-3530-CE35295454A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2" creationId="{5AD6E4DE-CF2E-B08F-2121-A15D1595CC6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3" creationId="{FFB2562D-BAD7-80D8-2F68-2951660E2AE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4" creationId="{A17EB195-4D4C-C30D-B6BD-A47EE707E50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5" creationId="{7F76AAE9-80A0-3D42-7DD6-39CC336FEB0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6" creationId="{79AEB3D0-E284-370B-71F4-F71982D44F5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7" creationId="{9667B4C6-68AB-3B44-34BC-DD1F07719D7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8" creationId="{4320A344-92AC-CC6B-F1B5-15F8B2DB05D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89" creationId="{50C13F9B-3445-6766-3FB7-EAC21BF26D1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0" creationId="{50C7BCAB-8016-4CD6-36FB-AD62BFFAFC1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1" creationId="{5B45672B-9D50-7142-6337-7E7F2F0EFD2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2" creationId="{EE0FCC1E-DD65-E23F-157F-9420E59F9F5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3" creationId="{E60219E8-20CF-E92D-1CE5-C82B14A7526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4" creationId="{16AC91B7-6192-258C-2CFA-4919C920EE3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5" creationId="{EB6F18A0-81E5-A769-0DF8-88B8E4FD926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6" creationId="{2B865C2A-B0FA-3889-C694-DAA06FC52C8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7" creationId="{0963CD00-AA78-921F-03F0-09C0E8B79D6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8" creationId="{EFD703E0-BE01-91A0-17A4-E64E516F54B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299" creationId="{E2DD122B-DDB6-703F-6A98-0977D7597D7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0" creationId="{3FC89E43-CF3B-ACDE-4E13-37ADB68A2CB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1" creationId="{F947FE53-E904-CD40-CA90-F3A0C83779E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2" creationId="{228D9163-7FA8-AD20-FD83-E55F0C04C95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3" creationId="{1C5D93C9-D751-679A-D971-0378183E140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4" creationId="{718196F5-FB5B-D2E7-FA6F-8044BCE9F6F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5" creationId="{25F8B80C-B512-89E9-3EA2-8AF06CFF4EC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6" creationId="{46A9D5AB-F807-564D-4B44-A8452C46602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7" creationId="{4B448DF7-3995-AE17-BC92-AA1BD2AE6F4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8" creationId="{BC1A51B9-FE44-BA0C-26BE-C8C0C0C199D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09" creationId="{05E89813-3920-8BB2-6AC2-78EB7D15450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0" creationId="{B2C863C5-7E48-19DC-569B-7FFFDDC64EB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1" creationId="{9950D8F8-FD86-7EAF-C2D4-18302ECE83D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2" creationId="{3C39D46D-839A-F846-83A2-BF5E5485BB7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3" creationId="{37E728B2-3B33-6BC5-95E9-2F589ADFECF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4" creationId="{B0AAEE4E-D71D-EF92-AD53-761D6F1FEE9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5" creationId="{F40DE840-2D2C-CA1B-3B26-3F78AC13F9E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6" creationId="{79C2655F-30F3-3AA3-E661-5B6F24BD855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7" creationId="{E79A097A-BA4E-C3BC-AB20-3FF9D5C1EE6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8" creationId="{2D03F186-7432-2CFD-A274-DAB03A97801A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19" creationId="{9BDC696C-8F40-B65A-41C7-13616366F1A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0" creationId="{F2C3CC17-0983-4D4C-0FDB-DEA80E9E1C7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1" creationId="{80C5C130-8B22-ED3E-FB62-0BCE5687EF8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2" creationId="{7B546E6B-4518-FB19-5297-583CCA766F9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3" creationId="{84F4D466-593B-0DE5-3359-244C112842B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4" creationId="{0BE79B3F-3FDB-E2A1-DFE4-9885E6815D2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5" creationId="{B76114FA-52C8-8B40-D863-7E12B03AF39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6" creationId="{7716DC82-DD2A-ADC8-EB21-72205C567D3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7" creationId="{3B779155-4717-A7F8-3BA6-ECAD634BA17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8" creationId="{1AB1CB07-0A5A-3ACA-E574-2AD59F8E3FB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29" creationId="{FAEB49B7-7C38-A769-DCD1-3E3A344A1CB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0" creationId="{4EAB7345-C203-ABFE-C5EA-C9B5D21F3D72}"/>
          </ac:spMkLst>
        </pc:spChg>
        <pc:spChg chg="del mod">
          <ac:chgData name="Quy Luu" userId="3cc3f620fb72fdbf" providerId="LiveId" clId="{151F03D0-8B8C-4BD5-AF0F-B43ECFF60AFF}" dt="2023-01-27T05:36:46.040" v="701" actId="478"/>
          <ac:spMkLst>
            <pc:docMk/>
            <pc:sldMk cId="3607008395" sldId="269"/>
            <ac:spMk id="331" creationId="{1E234083-3D22-911F-2AA0-06CB23990B38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2" creationId="{E2D9DBDD-62F0-D0CB-C783-ED6B80898DF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3" creationId="{06B54553-EB17-1EEA-52A9-C380844A872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4" creationId="{47FBEC37-4130-F83C-56E7-DC9AEF1CF11E}"/>
          </ac:spMkLst>
        </pc:spChg>
        <pc:spChg chg="del mod">
          <ac:chgData name="Quy Luu" userId="3cc3f620fb72fdbf" providerId="LiveId" clId="{151F03D0-8B8C-4BD5-AF0F-B43ECFF60AFF}" dt="2023-01-27T05:36:52.049" v="702" actId="478"/>
          <ac:spMkLst>
            <pc:docMk/>
            <pc:sldMk cId="3607008395" sldId="269"/>
            <ac:spMk id="335" creationId="{C9956D10-062F-D074-9705-61AA93C48C2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6" creationId="{60236A5C-49DC-73F4-1F51-28E7D279D43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7" creationId="{1D5FB467-6C02-4C27-A3EE-9A96B2DBE43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38" creationId="{613BF882-9B04-840D-3263-E63D0BF2600C}"/>
          </ac:spMkLst>
        </pc:spChg>
        <pc:spChg chg="del mod">
          <ac:chgData name="Quy Luu" userId="3cc3f620fb72fdbf" providerId="LiveId" clId="{151F03D0-8B8C-4BD5-AF0F-B43ECFF60AFF}" dt="2023-01-27T05:36:57.012" v="703" actId="478"/>
          <ac:spMkLst>
            <pc:docMk/>
            <pc:sldMk cId="3607008395" sldId="269"/>
            <ac:spMk id="339" creationId="{7AE66973-869F-8B7D-CEA2-F16BBFBC366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0" creationId="{A1907626-B795-3770-5181-FF2F6DB6856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1" creationId="{74A85D1F-4EFE-E3EB-C690-1DC2E9C07CE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2" creationId="{18B4C5B1-FFBD-FBBA-5281-953447BCDDA7}"/>
          </ac:spMkLst>
        </pc:spChg>
        <pc:spChg chg="del mod">
          <ac:chgData name="Quy Luu" userId="3cc3f620fb72fdbf" providerId="LiveId" clId="{151F03D0-8B8C-4BD5-AF0F-B43ECFF60AFF}" dt="2023-01-27T05:37:03.405" v="704" actId="478"/>
          <ac:spMkLst>
            <pc:docMk/>
            <pc:sldMk cId="3607008395" sldId="269"/>
            <ac:spMk id="343" creationId="{1FF13CD4-DBC0-FB0A-8520-51A66EAB2F2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4" creationId="{C2CF2F13-66BF-25DE-EEEE-9F79A89C52DC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5" creationId="{D7DC8F0B-A81F-FDFD-588D-C31E7EC2F32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6" creationId="{032E8484-FAE8-072E-39AE-713C5EB65AE8}"/>
          </ac:spMkLst>
        </pc:spChg>
        <pc:spChg chg="del mod">
          <ac:chgData name="Quy Luu" userId="3cc3f620fb72fdbf" providerId="LiveId" clId="{151F03D0-8B8C-4BD5-AF0F-B43ECFF60AFF}" dt="2023-01-27T05:37:06.228" v="705" actId="478"/>
          <ac:spMkLst>
            <pc:docMk/>
            <pc:sldMk cId="3607008395" sldId="269"/>
            <ac:spMk id="347" creationId="{83C1ACE3-88CB-D04B-E6B7-ACCC945A280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8" creationId="{405C5995-DA49-440F-D566-181A65CC767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49" creationId="{FF15790C-47FE-7B52-C96F-C0D3F713E44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0" creationId="{9DE2A302-C217-C7DA-3ECB-9D590974BD3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1" creationId="{226A0503-994D-6F6C-B3FC-AE2D5436263E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2" creationId="{454F49C9-9813-7FB1-C35E-AD71F6831A4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3" creationId="{0CBD17D5-9C11-2372-33D5-9DB06E8A524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4" creationId="{5CCA5421-F78D-15A0-17A4-49C12D7B8CD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5" creationId="{CDE2ADC6-7D34-CDD8-9EE5-341B61365EC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6" creationId="{B59540E8-0DF0-EFC2-24EB-28DCC78E11A0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7" creationId="{1DDABF18-2F41-0581-CED0-BC7499FEA1A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8" creationId="{5B4890D6-7760-F31E-2570-FDDB1243851D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59" creationId="{F59367FC-AC07-D965-06C5-96C0B5BC4E3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0" creationId="{01CB9AF4-8479-6328-549B-9C9B0B3D555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1" creationId="{7A713B5D-419E-7FE5-9465-1E6858CF8D7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2" creationId="{5E83F091-ECF8-DDC6-3173-6E3FE44D02F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3" creationId="{587C61AC-0360-0A29-640A-4EAD257492E5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4" creationId="{90C6C2B4-4507-1547-3D47-4DE86BB0921F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5" creationId="{3C845888-CF55-DAD2-34D9-23108A7B4D2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6" creationId="{A9668D9B-12D5-6F40-65E5-A5C5E90B352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7" creationId="{8016FA04-1639-ADD1-17B5-BD39B89D945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8" creationId="{E1B9D27C-5084-C5C4-858F-0B38DC0232AB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69" creationId="{835A491B-EC81-76F5-56E6-32D39C6F246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0" creationId="{6159B7E3-398C-6F42-173D-71B160843833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1" creationId="{24854D03-FCF3-FFE4-6B75-D953CE2617E9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2" creationId="{6456C859-0457-0708-DD25-F53A4AE06014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3" creationId="{BA686ED5-BCD4-A5AD-F47E-2B70BEBCBE0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4" creationId="{57FF56F4-C78A-1697-DA4F-9B882AF82456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5" creationId="{757F5B39-55A7-3F48-649C-928C10862B8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6" creationId="{2C1D9A6D-7C40-C1FA-FB35-F8898E32AA91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7" creationId="{889E427C-1A3E-4D47-DABA-AA061036B112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8" creationId="{3986A38E-5FDC-09D3-49D1-973E0BAF7A87}"/>
          </ac:spMkLst>
        </pc:spChg>
        <pc:spChg chg="mod">
          <ac:chgData name="Quy Luu" userId="3cc3f620fb72fdbf" providerId="LiveId" clId="{151F03D0-8B8C-4BD5-AF0F-B43ECFF60AFF}" dt="2023-01-27T05:37:35.739" v="710" actId="1037"/>
          <ac:spMkLst>
            <pc:docMk/>
            <pc:sldMk cId="3607008395" sldId="269"/>
            <ac:spMk id="379" creationId="{598E4504-20CF-5A3F-6B6E-F6B894EEE4A7}"/>
          </ac:spMkLst>
        </pc:spChg>
        <pc:spChg chg="mod topLvl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82" creationId="{0F1F2A80-5B27-8014-8DDF-0F1B3548D941}"/>
          </ac:spMkLst>
        </pc:spChg>
        <pc:spChg chg="mod topLvl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83" creationId="{EB272C9E-898F-06C3-70EC-B6C46D67C37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87" creationId="{D74F068E-B407-C234-5AF6-06782F7CFB9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89" creationId="{360370E9-A570-E9B9-38DD-0916E1EDDFF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0" creationId="{35306B8D-9BB6-EBD2-723B-CE5F365A6E1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1" creationId="{49745BE3-1BDE-5A5C-8A81-63C97ADA8DB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2" creationId="{303C850A-90A4-9B87-1B91-F022B5375F4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3" creationId="{EC55646C-72E9-1CBF-2509-A6D3A38F892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5" creationId="{4A43A25B-2777-F892-E914-510F42EFE82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6" creationId="{BCF9A59D-8DBF-420D-98E7-29C657E1A6F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7" creationId="{07A6F674-CE11-CFDD-DB20-AAA4AFF7EF32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398" creationId="{B18F18D6-0794-EF06-E90F-596A00F725F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399" creationId="{D388DB21-C551-A9D0-275C-3EC6FDD4773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0" creationId="{078FB418-64F3-59B3-FC66-7248588B534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1" creationId="{6106B16E-0C34-1004-6BB0-040A99003B4F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402" creationId="{2ECE5D33-1AA7-52A6-855E-B0E2496AB63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3" creationId="{8F09818A-5A63-3050-F160-88E1B853F79A}"/>
          </ac:spMkLst>
        </pc:spChg>
        <pc:spChg chg="del mod">
          <ac:chgData name="Quy Luu" userId="3cc3f620fb72fdbf" providerId="LiveId" clId="{151F03D0-8B8C-4BD5-AF0F-B43ECFF60AFF}" dt="2023-01-27T05:29:00.661" v="696" actId="478"/>
          <ac:spMkLst>
            <pc:docMk/>
            <pc:sldMk cId="3607008395" sldId="269"/>
            <ac:spMk id="404" creationId="{6D5FF42D-9EF2-DEB7-6CEB-FF55850108D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5" creationId="{AC718BC9-908A-D36D-F073-2C183106E833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406" creationId="{6309803D-3C00-77E8-8860-FFBE2951AE5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7" creationId="{9ABE2D31-7FA6-F119-BE4E-7CA3FD8CF12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8" creationId="{74130C61-6240-E04E-5632-77036A804EB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09" creationId="{F06D6A60-9BE0-6F45-C66A-0F4EEFF0A184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410" creationId="{C7F45952-A43E-BC7F-CBF8-2F5D940A05A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1" creationId="{04A0AE6D-96C0-B55A-4BBA-FA3F365550F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2" creationId="{957AD840-770E-BBF1-80DA-176BC7639EC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3" creationId="{146CCB60-2E8C-2D5F-4548-120B4BA6CD41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414" creationId="{F564CFBF-79C0-A89C-411E-A52160B8CFF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5" creationId="{251DEF3C-30D6-6A42-F49C-0C40131B317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6" creationId="{6A595A9B-293F-85E7-80D2-7A80526B58E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7" creationId="{BFF14F35-9943-A9F1-98C3-572433F0C26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8" creationId="{306908CD-15C8-577E-F98F-2FB370FE6B6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19" creationId="{389E549E-ECAB-0CCF-CA2F-7C2005DC2C5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0" creationId="{6B3EBD3C-66A3-41EC-28E6-3B2243F860F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1" creationId="{C2919E7B-8552-1048-FAA8-16D95BE3FDD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2" creationId="{420BC816-5EE8-B371-D02B-F3F3DE22612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3" creationId="{B6966912-BD53-AC48-93D4-3F9182376FF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4" creationId="{D67382A8-7F12-A9B6-8CA2-052209EA8EB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5" creationId="{D1572536-3BF6-68E4-56FA-D330C45A19F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6" creationId="{2FEBAB9E-89DF-11F5-295F-99055A428A5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7" creationId="{3C6B2225-95E7-7802-5CAB-48C30843560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8" creationId="{A150EE0D-1FA4-D1A9-6413-6DC8BAAB26E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29" creationId="{C2207037-4CF5-4785-CDE0-452AFDE409B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0" creationId="{A7C74F38-5693-7346-D0B2-DF4C7151D78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1" creationId="{ECEC2AB4-49A3-2CEC-32BF-85A02056BA8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2" creationId="{6C03B7DF-78EC-3737-4459-71A0A34243E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3" creationId="{C54F303B-8DC1-25F5-6E9C-1FB6AAFBDE7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4" creationId="{14021867-37B5-E739-8266-24649D809C3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5" creationId="{4B33E4F3-8C31-FFE8-3A99-37CD511D9CB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6" creationId="{E49365C5-38B4-7D75-1508-80A2D3E35EA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7" creationId="{7E791E6E-5D37-A7B0-F2FD-227958124C4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8" creationId="{1CBD1EE4-9A96-944E-4EDA-6D2DF88BC3A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39" creationId="{4739228F-5796-B0D2-8092-59979258ABD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0" creationId="{8BC4E85E-1235-AD4B-A836-AEB9F1A69D9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1" creationId="{E9BF6F78-B060-5CFF-43C0-10AF163D36B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2" creationId="{F9254841-2840-52E4-582C-0590487AF67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3" creationId="{9C6BBF5A-7C6A-5CD3-CE36-4513B49643C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4" creationId="{B3A8CC87-467B-F483-FAA2-5A1DB6627F3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5" creationId="{19279C44-DAC8-2798-7B1D-9E89EEE3160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6" creationId="{2F020805-7D21-0C55-22AE-B87DD02778A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7" creationId="{247C40EB-CAD3-5D19-1BA2-58077DD551F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8" creationId="{53F47B75-A400-7162-51F8-DA6BB1C155D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49" creationId="{F3E13D55-D44B-12D0-273D-540DD3DFF62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0" creationId="{3A72D78D-6B9D-0D55-8B5B-6651AD53E31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1" creationId="{7D49F651-B264-239A-77AB-A3120144B0D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2" creationId="{1144A19D-D82C-3F54-0FA7-9002E566BA4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3" creationId="{35AF64C8-DBC3-79A3-312A-28088405B99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4" creationId="{976032CA-7925-20C9-6BE1-98CB7DC7E13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5" creationId="{B1730976-7C1C-88B9-5B5E-8B2179E0799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6" creationId="{9606E861-02A7-A671-24A9-CF84E5A2B2F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7" creationId="{F4FA3FFA-3672-1BF0-51EA-DC80A04BBDB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8" creationId="{AC40EF49-1768-E174-61E9-22ABBD06958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59" creationId="{228DDBC3-C8D8-CCC4-168A-B2BC5298FDF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0" creationId="{EB537038-6517-89C2-9223-6BCABCAF22E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1" creationId="{15D8B346-49B4-5D7F-8E3D-A898BE9D3DA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2" creationId="{994D505B-A0D8-C7B5-064C-3B39229248D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3" creationId="{A9A2A2F2-C6DB-20C2-65A0-8721EF463E1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4" creationId="{CB1707C2-1612-B595-63D8-650577F9862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5" creationId="{038904D7-44C0-16B6-68F6-8E577F2BFC6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6" creationId="{FFAFD994-C27A-1E9F-80E5-D311957FA7D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7" creationId="{020DFEC8-8DCF-5B1A-3771-BBF20BE6918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8" creationId="{4B0D6C95-421B-7DC2-AA40-F0774C82CE1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69" creationId="{0D8553FF-19C1-8FA9-B78F-851A1C40A83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0" creationId="{2FB58C90-DB71-2646-A4D0-8B92A25136B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1" creationId="{8C4F0E10-CD1E-3935-0E0A-7742E73213B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2" creationId="{7B31515C-F274-05D1-742E-E131E689ABA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3" creationId="{8F50944B-4DCB-8F16-C24C-BD607D42E66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4" creationId="{39C3EE11-143F-3452-D0EE-8BAD0677E7B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5" creationId="{C0D24137-C05C-CD8A-3931-B06BCED1B05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6" creationId="{7F446546-993B-A13B-9273-1BF1F3BDF90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7" creationId="{65E5A8C6-AD76-E03F-D3ED-CC7744DC482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8" creationId="{042C80B9-E9CD-FAFC-5F12-6F9861D031D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79" creationId="{026CDEB2-B7A6-29EF-6F8E-E9FADA64E4F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0" creationId="{9A656D63-6FA3-EFCC-77B5-3437CCCF44C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1" creationId="{5FE39C64-87BC-6A3E-5525-11CBE8D6BB3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2" creationId="{5B5A680F-E007-E942-40FF-28028B37C83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3" creationId="{38287C6A-906F-E377-D8FD-2E9A42317F3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4" creationId="{3F075A7F-FEF8-9FC0-C898-3936DAB68E0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5" creationId="{B62C66E5-1D08-897B-CC3B-705649F64A7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6" creationId="{E63D07C7-84BF-2FBF-CC36-8C4F19CA17B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7" creationId="{10497FC5-3DCB-F1B1-3105-236746B860E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8" creationId="{DA5F3C96-7167-414A-6765-2F25CE66E55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89" creationId="{32EB9AEB-165C-F886-97A7-B9BD5A5412B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0" creationId="{86FF8FB5-A9C8-7E03-C3AE-D674448AB31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1" creationId="{B0C604F9-93DF-BE2C-AB9E-FC7AE433D50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2" creationId="{21D771A3-E98C-F45D-748C-345364E3904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3" creationId="{CE4834A3-9146-5F99-AE2D-5E7D4F1CCD1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4" creationId="{083DCFD5-9D20-28DE-C607-AAF1D7AEA33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5" creationId="{21C05C4B-1E54-A2A3-CE5E-47FEF3150C1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6" creationId="{02942869-1E24-05C5-95F4-5855B3FA5F2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7" creationId="{3D2972BC-6261-C9D6-8EBE-086F9BA9899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8" creationId="{CEC0F4B9-6E84-51CC-9C61-F823FA8CA8E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499" creationId="{CF6FA8D2-8E30-2714-2EBF-F83BA7F04FE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0" creationId="{943EF30A-016E-BBFF-6304-C29C66E54A7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1" creationId="{1AAEE003-146C-ABA6-EAD3-678C9966E86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2" creationId="{BE793318-7F79-63E6-7F64-DA543E58E1D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3" creationId="{A431FAB4-0022-D1E9-1697-336AD419DB3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4" creationId="{CC97104F-9F64-F60F-71A5-E201778ED1D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5" creationId="{3EB321D8-242A-F4E8-1D03-FE9984BA7CB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6" creationId="{0449C9DC-D82A-F021-EBE9-8E5FCF18A6D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7" creationId="{4086508C-868A-0365-D79F-5BF332B832C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8" creationId="{3ADEC93F-0D8F-EEF0-6E13-C1B402685AD3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09" creationId="{206FB00E-2605-5F4A-11DF-E57B19E5A11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0" creationId="{46464DCB-4F3E-93D3-9A3B-6C849816374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1" creationId="{6AAC0983-3F55-C8B5-C27F-57E1FFEEE15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2" creationId="{8CA8B4DF-8F31-BF31-D66E-E6FC39E8971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3" creationId="{E58AABC0-C4F9-A953-8A02-D5556808CE4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4" creationId="{355B9BDC-79A2-2779-20D5-B9A1DBB7E9E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5" creationId="{A897EE6C-B460-FACA-28FA-73D558A1DE8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6" creationId="{9C284EA5-7A53-91F1-0322-B7E775BA86C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7" creationId="{9D6DAE69-E470-AE7A-8109-A83675409C5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8" creationId="{F4ED181C-08FF-EE0B-451C-298AB018D83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19" creationId="{6FFBCBAF-7E8B-BFC9-5EE5-E06DB4E3CF7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0" creationId="{4B2C4DB2-B18F-0F31-A950-99D94A96643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1" creationId="{2E83EBC2-B11C-5A9B-B22E-23E9883AC89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2" creationId="{070E15F7-4622-CF9D-7687-C09B54B4B29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3" creationId="{82085AC7-B0E9-C27E-91B6-CDFFFAE68F6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4" creationId="{9A8BCC2C-4ABA-BFEF-12DE-F99CB6ADA86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5" creationId="{A88CC859-86A3-A475-ED12-4F4A21382E8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6" creationId="{C5B16B84-1AAE-9338-E8ED-00CD1A76E94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7" creationId="{C3C52511-AABB-A837-CABD-F8F3B6C1BA3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8" creationId="{91C4688B-4714-DA5E-DB7D-4B840BA0324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29" creationId="{3E2A28C4-5A04-8D4C-1AF8-AD251AD1417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0" creationId="{6E421423-F9A4-46A1-7349-CF7F1BCB2F1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1" creationId="{C04AF77D-4524-AB03-EB1B-C6717A7AEEA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2" creationId="{DA2E7FF1-C3C7-F639-7E91-8BBC2CBA0810}"/>
          </ac:spMkLst>
        </pc:spChg>
        <pc:spChg chg="del mod">
          <ac:chgData name="Quy Luu" userId="3cc3f620fb72fdbf" providerId="LiveId" clId="{151F03D0-8B8C-4BD5-AF0F-B43ECFF60AFF}" dt="2023-01-27T05:38:13.234" v="711" actId="478"/>
          <ac:spMkLst>
            <pc:docMk/>
            <pc:sldMk cId="3607008395" sldId="269"/>
            <ac:spMk id="533" creationId="{1855A681-A75A-47B5-6A32-FEF6AECFBED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4" creationId="{96655C44-8D35-360D-FA4D-EF758AF0F0E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5" creationId="{83B80847-8C7E-BE41-61C9-5A0B2A12D17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6" creationId="{18CEE500-0696-0EE8-6C44-9FDDA36D08E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7" creationId="{98C42830-8B8E-1322-7526-B6328F12569C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8" creationId="{46AF2BDA-65D9-D64E-BCAD-CFE481F994D8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39" creationId="{09A5671A-A1D9-9BFB-09A0-2357287DFB52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0" creationId="{12F54493-6C56-B7FB-6410-E47E5223A60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1" creationId="{26113FC0-FBB1-40D3-E6CE-EF48CA0159D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2" creationId="{DAEC48BE-55FE-E023-EE03-5BCC7FEA539F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3" creationId="{D5C8F787-665A-3D39-9D08-2A2B5A15967A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4" creationId="{CC705DFF-C38B-D7E9-3BB0-33B752CF854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5" creationId="{B78D3BAA-91CA-3EB6-B640-D4378AB1A7B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6" creationId="{DF53D98C-93F5-EB13-ABE0-D4B89834297E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7" creationId="{6575C979-35CA-F56B-F921-A1A31CC72C46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8" creationId="{A9828CAE-D5C0-4E1E-769F-FCF434F16500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49" creationId="{2CB4E9C6-F9E1-A35B-5378-9C3C2F4EDA49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0" creationId="{92823BC6-4F53-E329-E214-D37405AD73E1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1" creationId="{05219BB2-EBF7-7733-875E-7A838D61E80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2" creationId="{83511CE3-6273-99B9-23F5-4FC90A16E96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3" creationId="{E8337EE1-5705-6152-23D6-A971166CEFC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4" creationId="{425E2BF1-47C0-DDF5-F208-38198A3C5757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5" creationId="{47C2EF66-7773-50E2-BA4F-405C0970CB4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6" creationId="{ABB7FF67-2965-81AB-D684-9A7A90AC853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7" creationId="{38BA608A-1393-967A-D880-0EED0575DF34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8" creationId="{AE2F59DD-0E50-55EB-4E24-D6FEDB87F965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59" creationId="{D1DCFC8D-ABCA-CA57-5C7B-777340E2EB7B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60" creationId="{03B6FC96-A157-82D6-3BC0-879C34F9BB0D}"/>
          </ac:spMkLst>
        </pc:spChg>
        <pc:spChg chg="mod">
          <ac:chgData name="Quy Luu" userId="3cc3f620fb72fdbf" providerId="LiveId" clId="{151F03D0-8B8C-4BD5-AF0F-B43ECFF60AFF}" dt="2023-01-27T06:10:35.049" v="1068" actId="1076"/>
          <ac:spMkLst>
            <pc:docMk/>
            <pc:sldMk cId="3607008395" sldId="269"/>
            <ac:spMk id="561" creationId="{247D512D-D2C9-F114-4FC6-9EF3E6594CAD}"/>
          </ac:spMkLst>
        </pc:spChg>
        <pc:grpChg chg="add del mod">
          <ac:chgData name="Quy Luu" userId="3cc3f620fb72fdbf" providerId="LiveId" clId="{151F03D0-8B8C-4BD5-AF0F-B43ECFF60AFF}" dt="2023-01-27T05:21:57.024" v="642"/>
          <ac:grpSpMkLst>
            <pc:docMk/>
            <pc:sldMk cId="3607008395" sldId="269"/>
            <ac:grpSpMk id="4" creationId="{04B2F785-A6E1-A68D-88C8-5B87FF5974F5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5" creationId="{0543FFA4-5970-8C4E-EF49-78D1A508D263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8" creationId="{AF7DF126-3209-E08A-5D86-B854005DB8DD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9" creationId="{2C84EF44-44AE-6C02-AD49-13571B43C8DB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10" creationId="{DE9D69BA-69A7-7A48-3FF1-00B97F14762F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12" creationId="{2AF9E7A1-FF48-49F3-044A-12A39FE00D6C}"/>
          </ac:grpSpMkLst>
        </pc:grpChg>
        <pc:grpChg chg="mod">
          <ac:chgData name="Quy Luu" userId="3cc3f620fb72fdbf" providerId="LiveId" clId="{151F03D0-8B8C-4BD5-AF0F-B43ECFF60AFF}" dt="2023-01-27T05:21:56.023" v="641" actId="14100"/>
          <ac:grpSpMkLst>
            <pc:docMk/>
            <pc:sldMk cId="3607008395" sldId="269"/>
            <ac:grpSpMk id="18" creationId="{3A89A702-B28A-54DC-CD3F-58B6096F174F}"/>
          </ac:grpSpMkLst>
        </pc:grpChg>
        <pc:grpChg chg="add mod">
          <ac:chgData name="Quy Luu" userId="3cc3f620fb72fdbf" providerId="LiveId" clId="{151F03D0-8B8C-4BD5-AF0F-B43ECFF60AFF}" dt="2023-01-27T05:37:35.739" v="710" actId="1037"/>
          <ac:grpSpMkLst>
            <pc:docMk/>
            <pc:sldMk cId="3607008395" sldId="269"/>
            <ac:grpSpMk id="200" creationId="{AF945825-686F-BC91-0FB9-A732772CE921}"/>
          </ac:grpSpMkLst>
        </pc:grpChg>
        <pc:grpChg chg="mod">
          <ac:chgData name="Quy Luu" userId="3cc3f620fb72fdbf" providerId="LiveId" clId="{151F03D0-8B8C-4BD5-AF0F-B43ECFF60AFF}" dt="2023-01-27T05:37:35.739" v="710" actId="1037"/>
          <ac:grpSpMkLst>
            <pc:docMk/>
            <pc:sldMk cId="3607008395" sldId="269"/>
            <ac:grpSpMk id="202" creationId="{1A593402-1330-C1B0-9E4D-30130AF62CF9}"/>
          </ac:grpSpMkLst>
        </pc:grpChg>
        <pc:grpChg chg="mod">
          <ac:chgData name="Quy Luu" userId="3cc3f620fb72fdbf" providerId="LiveId" clId="{151F03D0-8B8C-4BD5-AF0F-B43ECFF60AFF}" dt="2023-01-27T05:37:35.739" v="710" actId="1037"/>
          <ac:grpSpMkLst>
            <pc:docMk/>
            <pc:sldMk cId="3607008395" sldId="269"/>
            <ac:grpSpMk id="204" creationId="{46D85FFA-494C-5184-2864-8A23DE2E0BA9}"/>
          </ac:grpSpMkLst>
        </pc:grpChg>
        <pc:grpChg chg="mod">
          <ac:chgData name="Quy Luu" userId="3cc3f620fb72fdbf" providerId="LiveId" clId="{151F03D0-8B8C-4BD5-AF0F-B43ECFF60AFF}" dt="2023-01-27T05:37:35.739" v="710" actId="1037"/>
          <ac:grpSpMkLst>
            <pc:docMk/>
            <pc:sldMk cId="3607008395" sldId="269"/>
            <ac:grpSpMk id="205" creationId="{BACE554D-A725-36D4-595B-5F155F07E6C8}"/>
          </ac:grpSpMkLst>
        </pc:grpChg>
        <pc:grpChg chg="del mod">
          <ac:chgData name="Quy Luu" userId="3cc3f620fb72fdbf" providerId="LiveId" clId="{151F03D0-8B8C-4BD5-AF0F-B43ECFF60AFF}" dt="2023-01-27T05:37:08.188" v="706" actId="478"/>
          <ac:grpSpMkLst>
            <pc:docMk/>
            <pc:sldMk cId="3607008395" sldId="269"/>
            <ac:grpSpMk id="207" creationId="{AAFFA3B9-4CC8-4621-609E-C5A5CB496B83}"/>
          </ac:grpSpMkLst>
        </pc:grpChg>
        <pc:grpChg chg="mod">
          <ac:chgData name="Quy Luu" userId="3cc3f620fb72fdbf" providerId="LiveId" clId="{151F03D0-8B8C-4BD5-AF0F-B43ECFF60AFF}" dt="2023-01-27T05:37:35.739" v="710" actId="1037"/>
          <ac:grpSpMkLst>
            <pc:docMk/>
            <pc:sldMk cId="3607008395" sldId="269"/>
            <ac:grpSpMk id="209" creationId="{A2CA650E-AAE1-B273-082F-37ED0776359A}"/>
          </ac:grpSpMkLst>
        </pc:grpChg>
        <pc:grpChg chg="add del mod">
          <ac:chgData name="Quy Luu" userId="3cc3f620fb72fdbf" providerId="LiveId" clId="{151F03D0-8B8C-4BD5-AF0F-B43ECFF60AFF}" dt="2023-01-27T05:26:18.222" v="664" actId="165"/>
          <ac:grpSpMkLst>
            <pc:docMk/>
            <pc:sldMk cId="3607008395" sldId="269"/>
            <ac:grpSpMk id="380" creationId="{91F944A5-B534-F407-AA0F-8B0CEA518AC0}"/>
          </ac:grpSpMkLst>
        </pc:grpChg>
        <pc:grpChg chg="del mod topLvl">
          <ac:chgData name="Quy Luu" userId="3cc3f620fb72fdbf" providerId="LiveId" clId="{151F03D0-8B8C-4BD5-AF0F-B43ECFF60AFF}" dt="2023-01-27T05:26:28.920" v="667" actId="165"/>
          <ac:grpSpMkLst>
            <pc:docMk/>
            <pc:sldMk cId="3607008395" sldId="269"/>
            <ac:grpSpMk id="381" creationId="{D1B80289-BBD3-7BB2-E126-6F394BDDD9BF}"/>
          </ac:grpSpMkLst>
        </pc:grpChg>
        <pc:grpChg chg="mod topLvl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384" creationId="{20D92C98-14E2-8A43-E2EE-CCA731C9E89D}"/>
          </ac:grpSpMkLst>
        </pc:grpChg>
        <pc:grpChg chg="mod topLvl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385" creationId="{395BB93A-3DC8-BC69-EFD9-1D1FB307A279}"/>
          </ac:grpSpMkLst>
        </pc:grpChg>
        <pc:grpChg chg="mod topLvl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386" creationId="{C013B749-C56F-7930-B404-C53DDB9133FD}"/>
          </ac:grpSpMkLst>
        </pc:grpChg>
        <pc:grpChg chg="mod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388" creationId="{BBA2CF5D-FA0F-1B79-9BA4-3FACA41C720D}"/>
          </ac:grpSpMkLst>
        </pc:grpChg>
        <pc:grpChg chg="mod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394" creationId="{463F980B-FCFC-ACA2-49A0-FDAEC1BB2AFD}"/>
          </ac:grpSpMkLst>
        </pc:grpChg>
        <pc:grpChg chg="add mod">
          <ac:chgData name="Quy Luu" userId="3cc3f620fb72fdbf" providerId="LiveId" clId="{151F03D0-8B8C-4BD5-AF0F-B43ECFF60AFF}" dt="2023-01-27T06:10:35.049" v="1068" actId="1076"/>
          <ac:grpSpMkLst>
            <pc:docMk/>
            <pc:sldMk cId="3607008395" sldId="269"/>
            <ac:grpSpMk id="562" creationId="{088D931E-9291-D618-4307-9B2C40151D02}"/>
          </ac:grpSpMkLst>
        </pc:grp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600881745" sldId="270"/>
        </pc:sldMkLst>
        <pc:spChg chg="del">
          <ac:chgData name="Quy Luu" userId="3cc3f620fb72fdbf" providerId="LiveId" clId="{151F03D0-8B8C-4BD5-AF0F-B43ECFF60AFF}" dt="2023-01-27T06:11:23.844" v="1073" actId="478"/>
          <ac:spMkLst>
            <pc:docMk/>
            <pc:sldMk cId="600881745" sldId="270"/>
            <ac:spMk id="2" creationId="{420F47F9-D9E3-9913-3CE8-CD956DCC4E68}"/>
          </ac:spMkLst>
        </pc:spChg>
        <pc:spChg chg="del">
          <ac:chgData name="Quy Luu" userId="3cc3f620fb72fdbf" providerId="LiveId" clId="{151F03D0-8B8C-4BD5-AF0F-B43ECFF60AFF}" dt="2023-01-27T06:11:23.844" v="1073" actId="478"/>
          <ac:spMkLst>
            <pc:docMk/>
            <pc:sldMk cId="600881745" sldId="270"/>
            <ac:spMk id="3" creationId="{51AA722B-452A-8140-ACBF-87DE6AD54BE3}"/>
          </ac:spMkLst>
        </pc:spChg>
        <pc:spChg chg="add mod">
          <ac:chgData name="Quy Luu" userId="3cc3f620fb72fdbf" providerId="LiveId" clId="{151F03D0-8B8C-4BD5-AF0F-B43ECFF60AFF}" dt="2023-01-27T06:18:23.281" v="1095" actId="255"/>
          <ac:spMkLst>
            <pc:docMk/>
            <pc:sldMk cId="600881745" sldId="270"/>
            <ac:spMk id="4" creationId="{5A3F96CA-DB71-3248-6F23-6E53C5CB5776}"/>
          </ac:spMkLst>
        </pc:spChg>
        <pc:spChg chg="del mod topLvl">
          <ac:chgData name="Quy Luu" userId="3cc3f620fb72fdbf" providerId="LiveId" clId="{151F03D0-8B8C-4BD5-AF0F-B43ECFF60AFF}" dt="2023-01-27T06:17:50.474" v="1089" actId="478"/>
          <ac:spMkLst>
            <pc:docMk/>
            <pc:sldMk cId="600881745" sldId="270"/>
            <ac:spMk id="8" creationId="{CA0C0B5F-7A89-D573-451F-7A5912E72FE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" creationId="{9ABB097C-07FE-85B4-E94C-D932B303BA3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" creationId="{97C978FB-F348-EDC4-2C5E-45D3EE1515A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" creationId="{C4B1ABEB-E7B7-771D-0185-E2B5A224996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3" creationId="{D8840DC3-957D-000B-591F-19A1E7FA658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4" creationId="{5270B74C-C14B-DCD8-2154-A0BD483A5CC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5" creationId="{D482C7F9-8777-E602-1E49-867B002691D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6" creationId="{BAF4638A-1C67-0B3E-0688-7FAFCB802620}"/>
          </ac:spMkLst>
        </pc:spChg>
        <pc:spChg chg="add del 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7" creationId="{9B8DDC43-E3EE-86DA-82C3-CDDE7D6DAD4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8" creationId="{91502E89-C417-DFE0-AAF3-C8A1A84E393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9" creationId="{0432CC8C-EF4A-56E0-A6BD-FBA590001E6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0" creationId="{1A291C0B-79FC-418D-F064-5E818899E84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" creationId="{F1ACDD8C-2CFD-58B9-7B76-E06044FE942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" creationId="{C117BC93-5F40-1DBF-AEC0-FD2F4FA54C41}"/>
          </ac:spMkLst>
        </pc:spChg>
        <pc:spChg chg="del mod topLvl">
          <ac:chgData name="Quy Luu" userId="3cc3f620fb72fdbf" providerId="LiveId" clId="{151F03D0-8B8C-4BD5-AF0F-B43ECFF60AFF}" dt="2023-01-27T06:18:39.554" v="1097" actId="478"/>
          <ac:spMkLst>
            <pc:docMk/>
            <pc:sldMk cId="600881745" sldId="270"/>
            <ac:spMk id="23" creationId="{11675481-A430-0225-486E-5B9217AF6AE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4" creationId="{D8EEDD6E-31BA-2E46-162E-6EEC926D536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5" creationId="{BF28CA11-D2C8-ED58-3F25-548652813E8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6" creationId="{86C775BC-087A-403C-EC5C-95F3EF349BC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7" creationId="{08A13DCC-D883-115C-2C89-11A74353B33C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8" creationId="{52D2665E-9DA2-37C9-BE36-568816CF09C4}"/>
          </ac:spMkLst>
        </pc:spChg>
        <pc:spChg chg="del mod topLvl">
          <ac:chgData name="Quy Luu" userId="3cc3f620fb72fdbf" providerId="LiveId" clId="{151F03D0-8B8C-4BD5-AF0F-B43ECFF60AFF}" dt="2023-01-27T06:17:48.818" v="1087" actId="478"/>
          <ac:spMkLst>
            <pc:docMk/>
            <pc:sldMk cId="600881745" sldId="270"/>
            <ac:spMk id="29" creationId="{406ADF58-BA61-2D16-A778-EA0AFA203978}"/>
          </ac:spMkLst>
        </pc:spChg>
        <pc:spChg chg="del mod topLvl">
          <ac:chgData name="Quy Luu" userId="3cc3f620fb72fdbf" providerId="LiveId" clId="{151F03D0-8B8C-4BD5-AF0F-B43ECFF60AFF}" dt="2023-01-27T06:17:48.242" v="1086" actId="478"/>
          <ac:spMkLst>
            <pc:docMk/>
            <pc:sldMk cId="600881745" sldId="270"/>
            <ac:spMk id="30" creationId="{2AA6CFF0-960E-CF02-BDAA-B56298CAE209}"/>
          </ac:spMkLst>
        </pc:spChg>
        <pc:spChg chg="del mod topLvl">
          <ac:chgData name="Quy Luu" userId="3cc3f620fb72fdbf" providerId="LiveId" clId="{151F03D0-8B8C-4BD5-AF0F-B43ECFF60AFF}" dt="2023-01-27T06:34:50.396" v="1227" actId="478"/>
          <ac:spMkLst>
            <pc:docMk/>
            <pc:sldMk cId="600881745" sldId="270"/>
            <ac:spMk id="31" creationId="{8BD2AED3-6778-2875-6128-9794287281D1}"/>
          </ac:spMkLst>
        </pc:spChg>
        <pc:spChg chg="del mod topLvl">
          <ac:chgData name="Quy Luu" userId="3cc3f620fb72fdbf" providerId="LiveId" clId="{151F03D0-8B8C-4BD5-AF0F-B43ECFF60AFF}" dt="2023-01-27T06:17:49.698" v="1088" actId="478"/>
          <ac:spMkLst>
            <pc:docMk/>
            <pc:sldMk cId="600881745" sldId="270"/>
            <ac:spMk id="32" creationId="{F6D7FD9F-CC4D-1032-5C6D-2733D21F8A82}"/>
          </ac:spMkLst>
        </pc:spChg>
        <pc:spChg chg="del mod topLvl">
          <ac:chgData name="Quy Luu" userId="3cc3f620fb72fdbf" providerId="LiveId" clId="{151F03D0-8B8C-4BD5-AF0F-B43ECFF60AFF}" dt="2023-01-27T06:17:58.330" v="1091" actId="478"/>
          <ac:spMkLst>
            <pc:docMk/>
            <pc:sldMk cId="600881745" sldId="270"/>
            <ac:spMk id="33" creationId="{BBBE0DC5-7F0F-5863-C3FE-52BA074AD3A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34" creationId="{314FE880-CFFD-D555-D824-DA04A9C8BBDF}"/>
          </ac:spMkLst>
        </pc:spChg>
        <pc:spChg chg="del mod topLvl">
          <ac:chgData name="Quy Luu" userId="3cc3f620fb72fdbf" providerId="LiveId" clId="{151F03D0-8B8C-4BD5-AF0F-B43ECFF60AFF}" dt="2023-01-27T06:18:04.472" v="1093" actId="478"/>
          <ac:spMkLst>
            <pc:docMk/>
            <pc:sldMk cId="600881745" sldId="270"/>
            <ac:spMk id="35" creationId="{9EB4E9EA-BB61-3B51-CB09-E36B18BA6699}"/>
          </ac:spMkLst>
        </pc:spChg>
        <pc:spChg chg="del mod topLvl">
          <ac:chgData name="Quy Luu" userId="3cc3f620fb72fdbf" providerId="LiveId" clId="{151F03D0-8B8C-4BD5-AF0F-B43ECFF60AFF}" dt="2023-01-27T06:19:29.474" v="1142" actId="478"/>
          <ac:spMkLst>
            <pc:docMk/>
            <pc:sldMk cId="600881745" sldId="270"/>
            <ac:spMk id="36" creationId="{82C4AC03-F44D-DC24-E6AC-240827024316}"/>
          </ac:spMkLst>
        </pc:spChg>
        <pc:spChg chg="del mod topLvl">
          <ac:chgData name="Quy Luu" userId="3cc3f620fb72fdbf" providerId="LiveId" clId="{151F03D0-8B8C-4BD5-AF0F-B43ECFF60AFF}" dt="2023-01-27T06:19:18.171" v="1137" actId="478"/>
          <ac:spMkLst>
            <pc:docMk/>
            <pc:sldMk cId="600881745" sldId="270"/>
            <ac:spMk id="37" creationId="{162D2B43-4EC8-0F45-3A8B-0B6C0C9F594B}"/>
          </ac:spMkLst>
        </pc:spChg>
        <pc:spChg chg="del mod topLvl">
          <ac:chgData name="Quy Luu" userId="3cc3f620fb72fdbf" providerId="LiveId" clId="{151F03D0-8B8C-4BD5-AF0F-B43ECFF60AFF}" dt="2023-01-27T06:19:20.434" v="1138" actId="478"/>
          <ac:spMkLst>
            <pc:docMk/>
            <pc:sldMk cId="600881745" sldId="270"/>
            <ac:spMk id="38" creationId="{E7A911FE-10E0-2140-797F-EB78FE7A294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39" creationId="{B3BAFFB2-DE12-41F6-C4A7-D73A6F56C66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0" creationId="{0D1E6C1A-5916-2A20-C193-E14F9756DF6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1" creationId="{3041FC9F-7CB9-2680-5C4E-34F38FD219A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2" creationId="{B64AC497-1635-C080-64BD-E72988B44F9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3" creationId="{A0582454-5497-1A6B-DC15-6A0B58BD829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4" creationId="{CEEC1DBA-E094-454E-AEBB-B2D113B26D7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5" creationId="{636785E0-8FCC-0B33-AA6B-A87BDACCA68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6" creationId="{2C6A843B-83F8-7006-C87C-6E2BF166EDD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7" creationId="{84339ABD-39F4-F31C-96EE-BB93247A557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8" creationId="{30F2552D-E2B1-FEA1-1C24-1EE887CE550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49" creationId="{3CBC09D4-6E4C-3C0C-263A-6D5BB268D7C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0" creationId="{2C0518FD-B06B-46E3-CE04-E88241826D2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1" creationId="{4854273A-7804-08FA-BF09-FDFF50554D3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2" creationId="{76395E53-54E8-2785-1D2C-46722BDDBB7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3" creationId="{BD6639E5-8143-8057-0C05-7BAE69D41D3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4" creationId="{17EB17B2-B8C5-D835-CE44-04699601CC5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5" creationId="{F9B8EC46-67C3-00B6-1FA4-240A8DCD44E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6" creationId="{9D81674F-537A-3923-978C-1C697982B04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7" creationId="{77494BD7-5C23-40D8-B7D3-F9FDD603897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8" creationId="{0090145F-E7C6-FDE5-05CB-2869A75E68D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59" creationId="{55F627F1-D837-69C5-FEF7-7D1CBA0CC54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0" creationId="{90F687DE-C4BC-48AB-234B-C50CF40B1F5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1" creationId="{EB83AAB6-74E2-8762-70B5-D13C894C33A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2" creationId="{C8B78D73-18A5-3D08-C14C-B3F70873248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3" creationId="{94F044A7-B9E2-AC41-A846-0B413E49A89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4" creationId="{CF2022CD-BF4B-4B0E-3A0A-9A4F026D012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5" creationId="{08EF7FE9-6265-0436-1AC0-4C42BB47ABE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6" creationId="{9594A78D-EFF9-3E4C-70F9-98247B64FD9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7" creationId="{A04BBB42-2324-6A48-C36B-A8FA1919A4D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8" creationId="{7EA89BFC-CDE2-5495-61A6-C5B9BAE914C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69" creationId="{AFFEA2F0-8290-4213-F78C-0DC4AC3689D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0" creationId="{BDA6EAC8-B3C4-DE24-A7B4-443CDA08C8A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1" creationId="{8AF29454-BE0B-C6B3-5A27-381DEA2ACBF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2" creationId="{D7B9DF65-547B-7CE2-A4F2-95EDF0BC6DC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3" creationId="{BEBECE3F-CD9F-2653-71D1-A03EB7E028F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4" creationId="{F0301692-C7A0-0F52-67B9-F10CB5E9D3C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5" creationId="{26672A7E-150A-3C4D-5944-B3C94D62595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6" creationId="{33A7B7FE-4E6D-586B-F1DE-FCE80E70621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7" creationId="{5EEABAA6-1A79-A900-6024-42387B2C51E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8" creationId="{193FFFE3-CB0B-0C2E-257B-B10506B677E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79" creationId="{D1A6F57D-F862-6447-5A0C-75545E73EFD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0" creationId="{2034644C-69A7-79DD-749F-79B1D5EF9F1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1" creationId="{34C08748-8C3C-1D79-33EF-774A3449654C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2" creationId="{15256269-F128-072B-0FD7-C720B3C72A8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3" creationId="{56F4B709-53E4-E8CA-B241-30F6B8A52B0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4" creationId="{CD97924B-9A11-EDA0-44C8-00FAC531AF3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5" creationId="{01051D09-74CE-1723-9D72-8C999F5DEDD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6" creationId="{C51A57B6-F6AA-BECB-381C-64F8A10409C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7" creationId="{6235A92D-81DE-B676-BA53-4BACAF810D9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8" creationId="{D8DD1482-A60F-2B8C-4316-E57C2205FD0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89" creationId="{7D97B5C3-3917-B2A4-A806-56E01EE7A8B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0" creationId="{C3A94CDB-CD3F-5C13-AE04-9F78233AA15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1" creationId="{6E716D44-24D0-6E75-27A9-8F96CC41349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2" creationId="{CC828340-0B7E-2ED8-520B-CAEED24202B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3" creationId="{963014E2-6EC2-2E8F-B876-5257F42DEF9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4" creationId="{B95A056C-2D73-C50A-B450-65AABD7D9B9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5" creationId="{90A4CFA8-F725-C26E-6F41-FE45A96C696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6" creationId="{C90C98A4-F182-1F30-2CD9-221E188DECA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7" creationId="{9528C821-E8FF-75EF-D361-22D0B40B2B5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8" creationId="{29AB40F5-0C77-994C-497F-02E7F396B18C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99" creationId="{BB11EFB2-8E49-D384-96EF-F26257C42B2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0" creationId="{358236F7-AD99-606F-1E1A-18C0C5CDE5B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1" creationId="{1B4B136E-AF79-D107-57E6-103730B3510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2" creationId="{61284DD1-7E52-48BB-BA0D-1B33793DE90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3" creationId="{350AF785-BA5B-64FE-5B1C-35DD9999594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4" creationId="{DFE72ABB-A80F-6866-7439-A64F4A84EEC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5" creationId="{25CB3BE7-8FD5-1D39-84BA-8879BE2090C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6" creationId="{C84B901F-3276-D989-C448-47B0552E529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7" creationId="{B46EC4DD-9209-5561-97D1-628FB00F03D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8" creationId="{59DD2AE8-4B84-B8DA-1B75-240719003E7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09" creationId="{FFC4FB64-4722-401C-2FF7-6DDC5B086C4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0" creationId="{D44D1F6C-4B46-7109-DFB9-07AD871302C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1" creationId="{F49DC9C5-46E5-390D-3098-4F06D9379E5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2" creationId="{0A54E335-E31D-37D1-5137-BDCD5ED7D9D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3" creationId="{8DD481B4-E725-7D70-2FA5-CF1698305C7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4" creationId="{07B2619F-0216-87A4-6D11-3C9FBD40DC8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5" creationId="{30848A40-4C24-8B3B-A3E2-3EE0A27A26D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6" creationId="{DF1FD8D7-B37C-6749-B0AA-E885E5DF874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7" creationId="{B37CB6C9-CC03-9D85-CF96-A5AC9119491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8" creationId="{26846F4F-B511-9BD6-807E-9DE30CE3AC79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19" creationId="{A23BC785-BAFC-E9FE-11BF-72300284CB4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0" creationId="{0AE93F83-920F-C898-BB08-713D99CB55CF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1" creationId="{30D9C9D2-7F34-1528-4520-DBCB713EB40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2" creationId="{BEE02AFC-512F-BA75-C632-87D622F05568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3" creationId="{39A6C661-C7E9-E867-F473-33957306FF8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4" creationId="{158AD804-272A-001F-CD63-47EE73D177C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5" creationId="{5DC8092E-F52A-CFA4-8D32-C648AD26A79F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6" creationId="{2B563CF4-4DD6-0CB0-FED8-425E6995927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127" creationId="{8ADB6A00-A79F-6488-BE2B-A8E9794DF248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28" creationId="{AB429951-FF42-3734-7363-6498CAFA63A1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29" creationId="{2D14E9D8-D3A9-D4AE-2B0D-AAFA862F7B96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0" creationId="{37D08770-8010-CD76-B14E-DEEB37BE1697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1" creationId="{A7CA9245-E942-35ED-D0AC-35DC3A750483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2" creationId="{95D0E99C-5B59-C558-A981-26087E9EE7B1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3" creationId="{A281A757-19B6-C18A-33BA-A3952001B52F}"/>
          </ac:spMkLst>
        </pc:spChg>
        <pc:spChg chg="del mod topLvl">
          <ac:chgData name="Quy Luu" userId="3cc3f620fb72fdbf" providerId="LiveId" clId="{151F03D0-8B8C-4BD5-AF0F-B43ECFF60AFF}" dt="2023-01-27T06:19:51.059" v="1150" actId="478"/>
          <ac:spMkLst>
            <pc:docMk/>
            <pc:sldMk cId="600881745" sldId="270"/>
            <ac:spMk id="134" creationId="{C1E442E4-00D7-F9EF-8119-4124D88167A1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5" creationId="{2EAAB262-6A1D-51C6-3DF6-96F55405FD4A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6" creationId="{92BB3169-0001-A300-CC09-198C41A6BAA5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7" creationId="{12824621-FF14-6D1B-7903-4F57D64C3C70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8" creationId="{DAFC9D57-E5DE-A269-54E9-9B694003B78F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39" creationId="{7F8D4533-CC2B-4993-E9B5-95895046D77B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40" creationId="{D0276BD9-D68C-DAB2-E4D0-6CC266F0AFF7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41" creationId="{D682B2C2-D3B8-2FAC-4B4B-1F12EFCB7D7C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42" creationId="{0DE668D9-07F2-71A3-4574-1B899A5E53AD}"/>
          </ac:spMkLst>
        </pc:spChg>
        <pc:spChg chg="mod topLvl">
          <ac:chgData name="Quy Luu" userId="3cc3f620fb72fdbf" providerId="LiveId" clId="{151F03D0-8B8C-4BD5-AF0F-B43ECFF60AFF}" dt="2023-01-27T06:34:41.302" v="1224" actId="164"/>
          <ac:spMkLst>
            <pc:docMk/>
            <pc:sldMk cId="600881745" sldId="270"/>
            <ac:spMk id="143" creationId="{B9422B8E-D97B-DC04-C0F2-3B57EF6B9E64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4" creationId="{A2D604CE-D1A1-79CD-CBA9-F44A8915FF15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5" creationId="{FA253EB8-BA21-3DF9-6C91-9282F0464F7F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6" creationId="{E4DB2078-4316-CBC7-A32E-C7171726D30A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7" creationId="{4B5DAB26-3174-335C-434D-0F2C6714FE16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8" creationId="{D4C9C40C-A92B-9E06-E2A5-F1865C7CEBDB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49" creationId="{0DBC06FD-1B82-6F6F-6E16-6219845F4108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0" creationId="{CFBE907E-D78C-6F70-4923-74C34251D8ED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1" creationId="{D6BBB60B-2B81-D8C3-9541-78CE54972FF7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2" creationId="{526FF809-97F7-8410-0ED1-DA2676A45BEE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3" creationId="{A4EBEF62-EFC1-C2B7-4C8A-73E4B4911A86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4" creationId="{880A9D02-9F41-B753-B6F1-B08BFA37F314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5" creationId="{D681FED5-F948-388E-2620-02DF62AC9E01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6" creationId="{5291B582-6C92-BBAA-8550-50BF43EB035F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7" creationId="{94100095-EAC2-B5EA-CE03-8B3F3CE6624D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58" creationId="{A6FC5A46-932D-513E-52C3-DEFD873F6353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59" creationId="{60898307-F3C7-E8A3-9247-1957A5A45D88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0" creationId="{FA3624EF-9CEA-C080-5F74-1B598E67064A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1" creationId="{17DE78F0-1281-E501-2C57-2EFD14890F98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2" creationId="{E8F781AA-72AF-D2BC-D228-F9A6A623F0AB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3" creationId="{E8AE241E-11B8-88E4-B4F8-22A4B7510385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4" creationId="{F1C8EF17-A7F5-388A-BED0-A35B81E7A18D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5" creationId="{C87F3F12-84A2-5ACA-DF3C-B469AE069DF3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6" creationId="{7AB9A5E6-DBA4-99C4-7460-AA4F38CA8A7C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7" creationId="{F66884C0-F143-87BC-4069-8C5F6BF3A580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8" creationId="{1BBFC689-A916-4B9A-98A2-48EB69423FC9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69" creationId="{C8996BD3-60DF-AF5E-C08A-CEF5A96A1B3B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70" creationId="{E0551ADE-B4AA-9436-27EF-AB68608F973E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71" creationId="{172C7EC3-D1CE-8A1F-917F-BEB212915033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72" creationId="{FC6F4854-D1B8-01C2-CF8E-BC1AC6C21206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73" creationId="{7B665B3F-EE75-EC20-9D37-097E47E13F6D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74" creationId="{CA0BAF91-7CE9-AA6A-2D79-5654B0B8F4D2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75" creationId="{ED7E0DA5-A71F-C5AA-F170-963DA38126A2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76" creationId="{7EEFFC35-A509-9DB9-A234-FFD6DDE15249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77" creationId="{6C7CD5AC-4BCF-CDEC-0541-6C7F8C24A3E4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78" creationId="{38C68E6E-C8BF-7FEE-A3F5-F7337CE0C773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79" creationId="{8A344500-C23D-578C-C643-42ACC18FBC9F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0" creationId="{83371DD7-FE2B-4069-5FEC-E11D29E50325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1" creationId="{B3D43C37-ACCD-10C7-E56C-D672D4235F76}"/>
          </ac:spMkLst>
        </pc:spChg>
        <pc:spChg chg="del 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2" creationId="{0D68A19A-F353-FC5D-20A1-0538DB626E62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3" creationId="{BED910AD-2B48-8CBE-B51E-F47FCD22670B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4" creationId="{8CCBE4D5-97C3-EA66-F377-B1E1E9E6CC7E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5" creationId="{B242FD6E-D037-4362-8F26-4BF083483AE0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6" creationId="{3733FC8C-3506-E047-DF07-390FC7410984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7" creationId="{A950A842-9844-DD78-B880-216924B1635E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8" creationId="{B855C023-474C-882B-ADD4-02B8598BD8DD}"/>
          </ac:spMkLst>
        </pc:spChg>
        <pc:spChg chg="mod topLvl">
          <ac:chgData name="Quy Luu" userId="3cc3f620fb72fdbf" providerId="LiveId" clId="{151F03D0-8B8C-4BD5-AF0F-B43ECFF60AFF}" dt="2023-01-27T06:35:50.860" v="1231" actId="478"/>
          <ac:spMkLst>
            <pc:docMk/>
            <pc:sldMk cId="600881745" sldId="270"/>
            <ac:spMk id="189" creationId="{EAECD4BC-6423-0917-989F-4139ABE6584F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0" creationId="{0F8F5757-CD4B-30EB-240F-864896FF8136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1" creationId="{D0BD4C04-359A-8D04-25D7-24F5AE494BB5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2" creationId="{93988444-17F6-DD18-E9E7-CA82F685AC65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3" creationId="{51979566-341C-BE89-99EA-D45C13603479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4" creationId="{3E8494A1-AA18-8936-B783-FB5251BC294E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5" creationId="{5E384939-1455-A254-03B7-466E0BD7FFC4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6" creationId="{F3BC0142-F54C-133D-ED32-4B2FAFA08A66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7" creationId="{F7F432B4-2727-87C7-EABE-F21A9CCA3A86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8" creationId="{FCA56530-F5FC-937F-4C5D-31618E312478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199" creationId="{D4040333-12A8-82AF-E86D-5944FA4A61AD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0" creationId="{B3358F5B-6A7C-7D5E-8E28-40E84FF05DC3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1" creationId="{4F00227F-66BD-7D6A-7799-FB3CF81741B5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2" creationId="{F618101B-2221-0DF6-1BC5-95C6519647A3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3" creationId="{A0D0EF84-7390-7F17-AC8A-01AE99327C2B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4" creationId="{0F808A6F-4FEC-104F-53D3-6C4CE8EEDD80}"/>
          </ac:spMkLst>
        </pc:spChg>
        <pc:spChg chg="del mod topLvl">
          <ac:chgData name="Quy Luu" userId="3cc3f620fb72fdbf" providerId="LiveId" clId="{151F03D0-8B8C-4BD5-AF0F-B43ECFF60AFF}" dt="2023-01-27T06:18:00.754" v="1092" actId="478"/>
          <ac:spMkLst>
            <pc:docMk/>
            <pc:sldMk cId="600881745" sldId="270"/>
            <ac:spMk id="205" creationId="{CDA7F7D2-34C6-A903-EDD4-1DE8A117C59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06" creationId="{D2728366-B3E5-51A0-7CE2-DD03BFDC8FF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07" creationId="{106AC1A0-A0D7-1AF0-46C3-856FC3A9BB8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08" creationId="{FFEFDF55-883C-14AC-DD06-4B082CEDA4C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09" creationId="{BACEB5A6-7F0F-2642-DEC5-B939EC3DB49B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0" creationId="{5C0C5F6B-782C-DD2D-F92B-E94A2896C2F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1" creationId="{F43A1C63-73B8-7E78-38E3-F12527357631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2" creationId="{B77716B5-09B3-3034-C752-C00EBF6503D2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3" creationId="{A7C3582D-9402-623A-5485-2E3683F372F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4" creationId="{F9169B2C-78E9-9DB9-3639-960A14BD8A5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5" creationId="{5EE5B9C6-D9FA-37B1-2AE8-97B0BCF86746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6" creationId="{6333D3DF-0622-BF55-ED55-13DCEAC65577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7" creationId="{3257BA5E-F9B5-7CC4-AD1A-CEC54FBB318E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8" creationId="{A7573E26-9708-808E-340B-D76D317E9A8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19" creationId="{FE4BB3FE-0424-2DA8-DB69-BA973BA3CFB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0" creationId="{0622D182-F152-5E5C-1E26-81EE5912AA20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1" creationId="{3E587A8E-25B0-BEBA-376C-135B28F8A3B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2" creationId="{A19A9F17-E0D2-4EAC-5388-935F5CD15C7A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3" creationId="{796C973D-BC5A-BC77-3404-D698D8F8875C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4" creationId="{8FD329D7-499B-E847-4A05-69616822C4BD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5" creationId="{C55BF241-0332-C85F-5BA0-34909C2E1924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6" creationId="{066F9DDF-C627-AF00-187A-DA48F2BD7735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7" creationId="{D718BFB6-58DA-B2C1-4904-BECE90867803}"/>
          </ac:spMkLst>
        </pc:spChg>
        <pc:spChg chg="mod topLvl">
          <ac:chgData name="Quy Luu" userId="3cc3f620fb72fdbf" providerId="LiveId" clId="{151F03D0-8B8C-4BD5-AF0F-B43ECFF60AFF}" dt="2023-01-27T06:35:24.023" v="1229" actId="14100"/>
          <ac:spMkLst>
            <pc:docMk/>
            <pc:sldMk cId="600881745" sldId="270"/>
            <ac:spMk id="228" creationId="{ED8C2F1C-D726-B107-F794-101E56463BFB}"/>
          </ac:spMkLst>
        </pc:spChg>
        <pc:grpChg chg="mod">
          <ac:chgData name="Quy Luu" userId="3cc3f620fb72fdbf" providerId="LiveId" clId="{151F03D0-8B8C-4BD5-AF0F-B43ECFF60AFF}" dt="2023-01-27T06:17:35.079" v="1083" actId="338"/>
          <ac:grpSpMkLst>
            <pc:docMk/>
            <pc:sldMk cId="600881745" sldId="270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6:17:38.620" v="1084" actId="165"/>
          <ac:grpSpMkLst>
            <pc:docMk/>
            <pc:sldMk cId="600881745" sldId="270"/>
            <ac:grpSpMk id="7" creationId="{38925319-6680-672C-FCFC-ABF4EEBECB37}"/>
          </ac:grpSpMkLst>
        </pc:grpChg>
        <pc:grpChg chg="del mod topLvl">
          <ac:chgData name="Quy Luu" userId="3cc3f620fb72fdbf" providerId="LiveId" clId="{151F03D0-8B8C-4BD5-AF0F-B43ECFF60AFF}" dt="2023-01-27T06:17:44.693" v="1085" actId="165"/>
          <ac:grpSpMkLst>
            <pc:docMk/>
            <pc:sldMk cId="600881745" sldId="270"/>
            <ac:grpSpMk id="9" creationId="{5607627B-C626-F415-5FB3-B8A4C57A0526}"/>
          </ac:grpSpMkLst>
        </pc:grpChg>
        <pc:grpChg chg="add mod">
          <ac:chgData name="Quy Luu" userId="3cc3f620fb72fdbf" providerId="LiveId" clId="{151F03D0-8B8C-4BD5-AF0F-B43ECFF60AFF}" dt="2023-01-27T06:34:41.302" v="1224" actId="164"/>
          <ac:grpSpMkLst>
            <pc:docMk/>
            <pc:sldMk cId="600881745" sldId="270"/>
            <ac:grpSpMk id="229" creationId="{7875260C-5744-18A1-76DE-7C7B396E52AA}"/>
          </ac:grpSpMkLst>
        </pc:grpChg>
        <pc:grpChg chg="add mod">
          <ac:chgData name="Quy Luu" userId="3cc3f620fb72fdbf" providerId="LiveId" clId="{151F03D0-8B8C-4BD5-AF0F-B43ECFF60AFF}" dt="2023-01-27T06:35:50.860" v="1231" actId="478"/>
          <ac:grpSpMkLst>
            <pc:docMk/>
            <pc:sldMk cId="600881745" sldId="270"/>
            <ac:grpSpMk id="230" creationId="{FBDE0ECF-6F80-37FA-452C-C3669B5618C0}"/>
          </ac:grpSpMkLst>
        </pc:grpChg>
        <pc:grpChg chg="add mod">
          <ac:chgData name="Quy Luu" userId="3cc3f620fb72fdbf" providerId="LiveId" clId="{151F03D0-8B8C-4BD5-AF0F-B43ECFF60AFF}" dt="2023-01-27T06:35:24.023" v="1229" actId="14100"/>
          <ac:grpSpMkLst>
            <pc:docMk/>
            <pc:sldMk cId="600881745" sldId="270"/>
            <ac:grpSpMk id="231" creationId="{C5E1EE71-9BF4-198E-B23D-1C3827478F2E}"/>
          </ac:grpSpMkLst>
        </pc:grpChg>
        <pc:picChg chg="add del mod">
          <ac:chgData name="Quy Luu" userId="3cc3f620fb72fdbf" providerId="LiveId" clId="{151F03D0-8B8C-4BD5-AF0F-B43ECFF60AFF}" dt="2023-01-27T06:17:35.079" v="1083" actId="338"/>
          <ac:picMkLst>
            <pc:docMk/>
            <pc:sldMk cId="600881745" sldId="270"/>
            <ac:picMk id="6" creationId="{5B0B19A8-6301-44A6-6AF6-38C265676DD4}"/>
          </ac:picMkLst>
        </pc:pic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1333494661" sldId="271"/>
        </pc:sldMkLst>
        <pc:spChg chg="del">
          <ac:chgData name="Quy Luu" userId="3cc3f620fb72fdbf" providerId="LiveId" clId="{151F03D0-8B8C-4BD5-AF0F-B43ECFF60AFF}" dt="2023-01-27T06:15:50.665" v="1079" actId="478"/>
          <ac:spMkLst>
            <pc:docMk/>
            <pc:sldMk cId="1333494661" sldId="271"/>
            <ac:spMk id="2" creationId="{93B4BF2A-A2B1-BB3E-20E4-052D2A6FBE0C}"/>
          </ac:spMkLst>
        </pc:spChg>
        <pc:spChg chg="add del">
          <ac:chgData name="Quy Luu" userId="3cc3f620fb72fdbf" providerId="LiveId" clId="{151F03D0-8B8C-4BD5-AF0F-B43ECFF60AFF}" dt="2023-01-27T06:15:49.745" v="1078" actId="478"/>
          <ac:spMkLst>
            <pc:docMk/>
            <pc:sldMk cId="1333494661" sldId="271"/>
            <ac:spMk id="3" creationId="{E81FD9D4-5A61-1E97-833F-8A57CC7D4F15}"/>
          </ac:spMkLst>
        </pc:spChg>
        <pc:spChg chg="del mod topLvl">
          <ac:chgData name="Quy Luu" userId="3cc3f620fb72fdbf" providerId="LiveId" clId="{151F03D0-8B8C-4BD5-AF0F-B43ECFF60AFF}" dt="2023-01-27T06:20:28.282" v="1157" actId="478"/>
          <ac:spMkLst>
            <pc:docMk/>
            <pc:sldMk cId="1333494661" sldId="271"/>
            <ac:spMk id="9" creationId="{E6CC5038-78DD-ACEC-ABDC-4234412E00C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" creationId="{41DE932A-6CBC-7425-3A17-A9E0E002679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" creationId="{70D33C26-6F30-2F80-C6BF-BB378944A2D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3" creationId="{3F7668C9-CCD1-8EC4-60E0-5C55CC719AC5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4" creationId="{FAD8E629-3D1A-759F-7574-5AA512082FA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5" creationId="{A41109BD-AFBC-2713-D86B-7CDF8E810423}"/>
          </ac:spMkLst>
        </pc:spChg>
        <pc:spChg chg="mod or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6" creationId="{E0FA92AD-0C81-5FA4-B0BB-54832E6B9A6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7" creationId="{06A2EAA0-0E8D-2EBB-33CF-DE282BF88BB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8" creationId="{9BD07E71-7925-4E1C-CF6A-A58FDF620EA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9" creationId="{E98572A3-BC1C-2F80-918F-FE7D96D0DE0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0" creationId="{24A423EF-69F4-104C-5D08-7EF6AE0EEF7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" creationId="{41C7639D-F022-BD44-25C5-F9A5F160383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" creationId="{AE065369-C8DD-D079-3B41-D0BCA5783F2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3" creationId="{1AC8184C-5DFF-7D55-66F4-430BA2045D9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4" creationId="{6990840B-5013-1F8E-EF58-9793F88AF3A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5" creationId="{957DF460-D53D-1583-FE60-BDA5D1BCB259}"/>
          </ac:spMkLst>
        </pc:spChg>
        <pc:spChg chg="del mod topLvl">
          <ac:chgData name="Quy Luu" userId="3cc3f620fb72fdbf" providerId="LiveId" clId="{151F03D0-8B8C-4BD5-AF0F-B43ECFF60AFF}" dt="2023-01-27T06:21:39.641" v="1187" actId="478"/>
          <ac:spMkLst>
            <pc:docMk/>
            <pc:sldMk cId="1333494661" sldId="271"/>
            <ac:spMk id="26" creationId="{413F70BC-D6E5-3AD6-F1C9-CB413490DF8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7" creationId="{40F75F54-F473-CAF5-CCDF-8C3362126A0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8" creationId="{62E1C4B9-1A63-B705-BF39-8CB3E7CDAFC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9" creationId="{EC0C1FA3-0370-83F2-796F-78D6D7D8569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30" creationId="{529E1CCF-8543-EA8F-DCF7-E642E4EAFC0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31" creationId="{DB3ADCB3-B7A6-20F0-8D6A-34043D557C54}"/>
          </ac:spMkLst>
        </pc:spChg>
        <pc:spChg chg="del mod topLvl">
          <ac:chgData name="Quy Luu" userId="3cc3f620fb72fdbf" providerId="LiveId" clId="{151F03D0-8B8C-4BD5-AF0F-B43ECFF60AFF}" dt="2023-01-27T06:20:27.545" v="1156" actId="478"/>
          <ac:spMkLst>
            <pc:docMk/>
            <pc:sldMk cId="1333494661" sldId="271"/>
            <ac:spMk id="32" creationId="{BC4F77C8-9C0B-9EBD-0198-1E963538C962}"/>
          </ac:spMkLst>
        </pc:spChg>
        <pc:spChg chg="del mod topLvl">
          <ac:chgData name="Quy Luu" userId="3cc3f620fb72fdbf" providerId="LiveId" clId="{151F03D0-8B8C-4BD5-AF0F-B43ECFF60AFF}" dt="2023-01-27T06:20:27.002" v="1155" actId="478"/>
          <ac:spMkLst>
            <pc:docMk/>
            <pc:sldMk cId="1333494661" sldId="271"/>
            <ac:spMk id="33" creationId="{906C92C3-1E4F-2E7F-ABBB-6F18ACDB43CE}"/>
          </ac:spMkLst>
        </pc:spChg>
        <pc:spChg chg="del mod topLvl">
          <ac:chgData name="Quy Luu" userId="3cc3f620fb72fdbf" providerId="LiveId" clId="{151F03D0-8B8C-4BD5-AF0F-B43ECFF60AFF}" dt="2023-01-27T06:20:26.435" v="1154" actId="478"/>
          <ac:spMkLst>
            <pc:docMk/>
            <pc:sldMk cId="1333494661" sldId="271"/>
            <ac:spMk id="34" creationId="{95FA476D-197A-CC95-3013-5B969BAD62B8}"/>
          </ac:spMkLst>
        </pc:spChg>
        <pc:spChg chg="del mod topLvl">
          <ac:chgData name="Quy Luu" userId="3cc3f620fb72fdbf" providerId="LiveId" clId="{151F03D0-8B8C-4BD5-AF0F-B43ECFF60AFF}" dt="2023-01-27T06:20:30.129" v="1158" actId="478"/>
          <ac:spMkLst>
            <pc:docMk/>
            <pc:sldMk cId="1333494661" sldId="271"/>
            <ac:spMk id="35" creationId="{01574E9F-8BF5-25F4-ACA7-E98BFEBCCB81}"/>
          </ac:spMkLst>
        </pc:spChg>
        <pc:spChg chg="mod topLvl">
          <ac:chgData name="Quy Luu" userId="3cc3f620fb72fdbf" providerId="LiveId" clId="{151F03D0-8B8C-4BD5-AF0F-B43ECFF60AFF}" dt="2023-01-27T06:21:28.656" v="1185" actId="255"/>
          <ac:spMkLst>
            <pc:docMk/>
            <pc:sldMk cId="1333494661" sldId="271"/>
            <ac:spMk id="36" creationId="{FB48626F-43CF-3C86-2882-2EADDA34C27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37" creationId="{96C2D87F-4FE0-6999-75D1-D6E71ABDDB2E}"/>
          </ac:spMkLst>
        </pc:spChg>
        <pc:spChg chg="del mod topLvl">
          <ac:chgData name="Quy Luu" userId="3cc3f620fb72fdbf" providerId="LiveId" clId="{151F03D0-8B8C-4BD5-AF0F-B43ECFF60AFF}" dt="2023-01-27T06:21:13.250" v="1177" actId="478"/>
          <ac:spMkLst>
            <pc:docMk/>
            <pc:sldMk cId="1333494661" sldId="271"/>
            <ac:spMk id="38" creationId="{379CCAC8-AC96-533D-D92D-12FFC3FC8AD5}"/>
          </ac:spMkLst>
        </pc:spChg>
        <pc:spChg chg="del mod topLvl">
          <ac:chgData name="Quy Luu" userId="3cc3f620fb72fdbf" providerId="LiveId" clId="{151F03D0-8B8C-4BD5-AF0F-B43ECFF60AFF}" dt="2023-01-27T06:23:24.884" v="1214" actId="478"/>
          <ac:spMkLst>
            <pc:docMk/>
            <pc:sldMk cId="1333494661" sldId="271"/>
            <ac:spMk id="39" creationId="{9D74FF76-4D59-8D5B-32D3-9250C56504A1}"/>
          </ac:spMkLst>
        </pc:spChg>
        <pc:spChg chg="del mod topLvl">
          <ac:chgData name="Quy Luu" userId="3cc3f620fb72fdbf" providerId="LiveId" clId="{151F03D0-8B8C-4BD5-AF0F-B43ECFF60AFF}" dt="2023-01-27T06:23:09.044" v="1200" actId="478"/>
          <ac:spMkLst>
            <pc:docMk/>
            <pc:sldMk cId="1333494661" sldId="271"/>
            <ac:spMk id="40" creationId="{5935079C-C98B-0944-F07C-0BCA8189F9A6}"/>
          </ac:spMkLst>
        </pc:spChg>
        <pc:spChg chg="del mod topLvl">
          <ac:chgData name="Quy Luu" userId="3cc3f620fb72fdbf" providerId="LiveId" clId="{151F03D0-8B8C-4BD5-AF0F-B43ECFF60AFF}" dt="2023-01-27T06:23:35.234" v="1216" actId="478"/>
          <ac:spMkLst>
            <pc:docMk/>
            <pc:sldMk cId="1333494661" sldId="271"/>
            <ac:spMk id="41" creationId="{B822A229-3ACB-0754-49F6-BFAF560C148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2" creationId="{773970F8-C325-C20B-4ED9-BB906F094AD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3" creationId="{829D9A2A-D3D8-EDB9-0D01-A327A4D7C3B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4" creationId="{24F44421-3C63-ED07-833C-15865AE959C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5" creationId="{158966B9-0FC6-494A-69FC-EEE957F088B7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6" creationId="{908156AA-919E-1AB6-89B7-4A660A5D98A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7" creationId="{3099BDC8-E5CE-E515-6AD7-4FD26379B15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8" creationId="{58280069-DC19-5EF3-C82B-1C05EE180A0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49" creationId="{B13E834B-2292-D8B8-C14E-F1932ACA1EA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0" creationId="{9EE21EF2-EB76-8DC5-08CA-4E58CECE921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1" creationId="{58403FB5-E2AC-9A2D-3EB8-960317F463B3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2" creationId="{5E427760-82E3-EBAE-DA3E-6A6FD0FB017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3" creationId="{289EF062-3FA3-FC9F-7611-3AD7EFB6829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4" creationId="{F9D21A7F-00F3-DC5E-9A9B-A94DDD210B1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5" creationId="{09EA7B1C-67AC-976F-6F6A-6FD020494AC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6" creationId="{E57972CB-60BD-2715-E910-F55AACF5421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7" creationId="{896AECB4-EB04-21A0-13D8-EAADE7A83B6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8" creationId="{37ADF365-7A9F-C932-5756-AF72463CC665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59" creationId="{86021848-31B6-3B93-F6E7-5220321C73A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0" creationId="{E3EA3A0A-B866-CC44-4CD0-97C8A34296D3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1" creationId="{AC233C54-FA84-8B15-5AAE-E3AB8374B96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2" creationId="{411D386A-A008-B79C-668D-FAE2DD12497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3" creationId="{9606A36C-C832-8FB4-BF25-D73CF69A967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4" creationId="{A8027981-A3A0-445F-AAD8-B37038F5095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5" creationId="{0EC2CF4C-08F8-A99A-BDFB-ADA55205E1B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6" creationId="{6D38A111-D1E5-BEAE-C365-EB30D91E61E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7" creationId="{894C494E-2E44-C20A-610F-3A39EB02D51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8" creationId="{31FAB910-FB96-14FB-4CFB-9864204C3612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69" creationId="{77B6B3A2-E4F3-25DB-63DD-CF525525C48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0" creationId="{6F4A84FA-4E54-51CD-9D39-5C1ADC38C01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1" creationId="{D5774AF4-D3FF-94D6-D2D2-E22206B60597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2" creationId="{FBA13CB4-EEE9-6F64-FE5E-8AF952D5F71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3" creationId="{13634298-0C51-CB77-55B2-437D8D252E1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4" creationId="{5DCFC8C3-A443-6522-4D4A-9C0BAB3AAAC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5" creationId="{E1BAD080-7EF8-695F-B2B9-4A78B954A76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6" creationId="{EDBA0600-6513-E158-31AD-0FD29930833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7" creationId="{E6F18DFB-2008-D587-85C2-991C02A7976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8" creationId="{E2A135DE-FC55-7A6D-BA89-CF9BB3174AA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79" creationId="{55252732-050F-F970-F897-4746201FFA6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0" creationId="{3C4399A2-2A16-C803-CFF3-DE380563DD3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1" creationId="{5B241A5E-FDA5-D9A7-7F74-5B0CD828A71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2" creationId="{FBD5EBDD-E528-EE33-DCE8-AF908BA7DE95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3" creationId="{41E3A33E-7852-C5AB-630F-56FE008875D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4" creationId="{36D365E5-E03B-1284-BFEC-EC11643253A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5" creationId="{D8F26A7B-FC1F-99B6-2827-72915B1C314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6" creationId="{178A2C0E-8BBE-C35B-D561-4F55CBB6994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7" creationId="{F7DA1734-59C6-9107-64CE-558B4C44B41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8" creationId="{E57FCA6A-57CD-F0F4-F078-A81978AAE2C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89" creationId="{362330C6-F386-86BC-FB17-3F867BE4D56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0" creationId="{EDF0063F-E1B9-32C7-5B11-D7BD9841251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1" creationId="{C5922879-B242-219D-F454-4735B9E3DAD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2" creationId="{7CF3E654-C7ED-4AF7-B704-36E847C67B7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3" creationId="{AF333E8D-8BB1-E711-42D9-6637D176A1A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4" creationId="{FF42AA55-D5F2-C1F0-22C9-9A473A130FE5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5" creationId="{C00ED0EA-3DE6-5CA0-EC12-326BDE171F3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6" creationId="{56261D41-9892-3A1E-9426-3933FA41156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7" creationId="{28B4797F-FD65-3C67-89E5-09A96B32801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8" creationId="{91D49D53-9A86-0E45-1309-2CC21467A53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99" creationId="{EF32B46C-3C9D-4ED5-C66F-8FC7616D811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0" creationId="{DD000C0D-5345-5F4B-606F-4D3577DDF4C5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1" creationId="{DF75F49A-5D21-0853-5126-428B3FE1ADE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2" creationId="{78880736-26C0-C324-30BB-D241EA44A26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3" creationId="{22C6215A-F91C-8AF0-A339-37945B3C603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4" creationId="{58F8473B-B9D0-414E-0CFB-3057BBCC39B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5" creationId="{A33F5866-41A6-7C5E-9688-3B16C0F5F3B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6" creationId="{3253C8A0-1AF1-78A1-4867-15C3FD619BB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7" creationId="{71B56E82-B3E5-E382-6E4B-C47A6349CC5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8" creationId="{4AC37893-4A0D-BB04-135F-6D8CAB363A22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09" creationId="{87A0C8BC-E7C2-47C0-84A3-5B50B4D67B4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0" creationId="{CB7716CC-3EB4-337A-2E72-E859ED9D152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1" creationId="{B8F2ED28-3305-70F3-FF79-C987544B52F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2" creationId="{C7FBF269-8205-B3AD-34F0-1AF8A17181B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3" creationId="{C281DE1D-F512-ABB8-3631-AF193DFE12D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4" creationId="{1D525766-2B53-D294-8377-8E84A39FD22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5" creationId="{3564EC5E-B96E-0FF0-E4E1-ACD72C951E07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6" creationId="{41BC2D29-046D-87A1-4CE9-F23D10B668D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7" creationId="{23D38278-30AF-A2C2-0551-DC0E79388FB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8" creationId="{1BC1FF9C-9DD6-C48A-A5F4-58BC15DC6E6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19" creationId="{126B0E16-AF1B-5916-2EB9-55ED0A441E0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0" creationId="{E66D9344-CB11-6084-CDFD-5B6B48B53DC7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1" creationId="{271CE284-7AF0-081B-4BB1-F54F0FCD5ED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2" creationId="{D0340251-7588-F769-0BE8-E3D5918E863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3" creationId="{8E5B599F-B1ED-EC3E-604C-BD29001E6BB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4" creationId="{DBC753DD-7484-0F10-71A1-7EF2DE23DCC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5" creationId="{73133C2B-80F9-84B8-BF73-83F6A47D5A5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6" creationId="{F68F1C01-950D-BB50-B6D3-2BDC2D545CC5}"/>
          </ac:spMkLst>
        </pc:spChg>
        <pc:spChg chg="del mod topLvl">
          <ac:chgData name="Quy Luu" userId="3cc3f620fb72fdbf" providerId="LiveId" clId="{151F03D0-8B8C-4BD5-AF0F-B43ECFF60AFF}" dt="2023-01-27T06:20:48.458" v="1175" actId="478"/>
          <ac:spMkLst>
            <pc:docMk/>
            <pc:sldMk cId="1333494661" sldId="271"/>
            <ac:spMk id="127" creationId="{F9897FEE-1866-CB03-339F-7BEAE11E59D3}"/>
          </ac:spMkLst>
        </pc:spChg>
        <pc:spChg chg="del mod topLvl">
          <ac:chgData name="Quy Luu" userId="3cc3f620fb72fdbf" providerId="LiveId" clId="{151F03D0-8B8C-4BD5-AF0F-B43ECFF60AFF}" dt="2023-01-27T06:20:46.954" v="1174" actId="478"/>
          <ac:spMkLst>
            <pc:docMk/>
            <pc:sldMk cId="1333494661" sldId="271"/>
            <ac:spMk id="128" creationId="{8CD986AA-4909-45C4-11E3-5A014897B6A2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29" creationId="{3D1D78B2-9050-1F40-D6C1-0074DFCCA959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30" creationId="{A22995F5-8484-4702-4E53-64655C4BAC6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31" creationId="{EEEA5943-4EFA-33F6-062B-601368B96C3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32" creationId="{8A26E35B-1E16-34F7-9882-9A6E45260E94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3" creationId="{DE2FD86B-41E0-81B0-814B-90F3266EE89D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4" creationId="{A8458147-CCAC-54B7-7669-54B242E944CF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5" creationId="{5D8C934B-8B1E-1369-D159-AE701F3B73DF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6" creationId="{7600AF2B-16DF-AD26-098A-B9A9D2AA8CA6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7" creationId="{B582017F-7C16-230C-F266-E97107DAF761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8" creationId="{CB214E24-25F0-AB37-AEB1-FCA07EAAF071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39" creationId="{A12DB199-E8C3-794A-7ADD-23668C45C724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0" creationId="{E623BF07-FA64-0929-883B-9C7AFA01B28B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1" creationId="{E1474E23-4C18-0288-4A7E-D27E687A19AD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2" creationId="{2AF5BF06-1204-40EB-3F05-7902E71D8904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3" creationId="{00FB3736-743D-6D47-435A-94CA6DB68A3E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4" creationId="{7BB6DE69-84F5-6905-4C0F-4DCD42804119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5" creationId="{3F74E32D-927C-2B77-EB4D-0D76ADF1DB77}"/>
          </ac:spMkLst>
        </pc:spChg>
        <pc:spChg chg="del mod topLvl">
          <ac:chgData name="Quy Luu" userId="3cc3f620fb72fdbf" providerId="LiveId" clId="{151F03D0-8B8C-4BD5-AF0F-B43ECFF60AFF}" dt="2023-01-27T06:21:19.850" v="1180" actId="478"/>
          <ac:spMkLst>
            <pc:docMk/>
            <pc:sldMk cId="1333494661" sldId="271"/>
            <ac:spMk id="146" creationId="{2A54822A-C059-198E-6379-9D520CADBEDC}"/>
          </ac:spMkLst>
        </pc:spChg>
        <pc:spChg chg="mod topLvl">
          <ac:chgData name="Quy Luu" userId="3cc3f620fb72fdbf" providerId="LiveId" clId="{151F03D0-8B8C-4BD5-AF0F-B43ECFF60AFF}" dt="2023-01-27T06:33:50.970" v="1220" actId="164"/>
          <ac:spMkLst>
            <pc:docMk/>
            <pc:sldMk cId="1333494661" sldId="271"/>
            <ac:spMk id="147" creationId="{4CC67EB7-2C37-F241-339F-420FBB4B3155}"/>
          </ac:spMkLst>
        </pc:spChg>
        <pc:spChg chg="mod topLvl">
          <ac:chgData name="Quy Luu" userId="3cc3f620fb72fdbf" providerId="LiveId" clId="{151F03D0-8B8C-4BD5-AF0F-B43ECFF60AFF}" dt="2023-01-27T06:33:25.445" v="1218" actId="164"/>
          <ac:spMkLst>
            <pc:docMk/>
            <pc:sldMk cId="1333494661" sldId="271"/>
            <ac:spMk id="148" creationId="{62BE3EDC-A045-F4C4-6CAB-DBDF0C7DCA32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49" creationId="{18A7D669-D80B-D165-FBE7-8A2F3AFD6BC9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0" creationId="{313857BF-7352-9E5F-DB15-CAF7930A12D3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1" creationId="{F1EEC7B7-D80A-4923-2100-B88F36D29EF9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2" creationId="{ECCD6597-76A4-B56E-9A1B-CCAAB6FD3EEE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3" creationId="{861F6580-E144-19C0-6D1D-15962D25ACE5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4" creationId="{D9CC8544-2C15-12F2-C5E0-1A529CDC35D1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5" creationId="{576943D7-448C-FFB4-54D4-7E2ABE42B21F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6" creationId="{4A9BBD79-077E-CB9C-2486-72AC539AF21C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7" creationId="{11DD2FC6-6F75-A5BB-FA1D-B1BB19C4F38D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8" creationId="{E6E0E5CE-19DD-6051-204F-2309FE63CD78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59" creationId="{AABDE726-6BD4-4B8B-277D-5D00D68EF922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60" creationId="{D943996E-CD03-CC2D-E759-2D294FCB9186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61" creationId="{F9D3690B-4495-1B40-4A0B-DFCDBCB2B0BF}"/>
          </ac:spMkLst>
        </pc:spChg>
        <pc:spChg chg="del 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162" creationId="{DE05A09B-35C8-1CD6-9EE6-81D1977B6122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63" creationId="{8DFA879D-5438-264A-79DF-5CA7415D66E1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4" creationId="{6046CB0B-D7B1-BC08-6589-F2E8FEE48C1E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5" creationId="{2C23F0BE-28A2-C3AD-DF45-4042A3E92E2D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6" creationId="{CC923656-0DCF-FC0E-8F84-A2B2587ACB70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7" creationId="{4DBC1DAC-843E-AE9B-5F6F-0A2A2861D7BA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8" creationId="{BABC9EFF-0CFD-FFBD-FCEA-24B82677E1D8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69" creationId="{086DBA79-BDC7-F934-C5AB-57E86C74127A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0" creationId="{08827BEB-FCCD-29CE-75A1-CE8B79BA7F34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1" creationId="{D7F00012-3EDF-78E7-0407-9F16AB96832F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2" creationId="{20B087F3-BC83-3547-66BF-CB2989EB7330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3" creationId="{25C595D3-5F1E-6694-B893-490534C2131F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4" creationId="{935AA5F7-8A31-7DF5-7EB9-D9C9E43ABA23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5" creationId="{1CE320A5-7BD0-BC39-F8B2-51639C516070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6" creationId="{71B017DD-2D77-75F6-BA1C-0487C117C7A2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7" creationId="{C5E3EAC5-CDAD-91C3-0AF2-777A67C971B3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8" creationId="{91EB4A70-4A71-64FE-BFB2-B366F860FF38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79" creationId="{312A7378-3C45-8C9E-21B7-F3A294C0F778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0" creationId="{947DA197-5021-5CCF-F1AD-69A469DB8052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1" creationId="{8032CA33-F8F3-0A12-4732-1F2FF851C062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2" creationId="{FB66EC06-853B-6FC4-A39D-9DC673FAC2ED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3" creationId="{3D89478B-CED4-978A-6949-C95718969D8B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4" creationId="{DD16507E-595F-1CC0-3A9F-C36372540E89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5" creationId="{CEDA3CC0-F9FF-BB7B-36B4-065573756C85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6" creationId="{865B6A8E-7A2C-1E23-F802-F33D6F6433D6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7" creationId="{6B0199FD-BA9A-A736-6558-0AA305FD2F1B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8" creationId="{CD44C557-C4E6-3786-3B57-A096187F2DCB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89" creationId="{041ADAF8-2832-91EC-0D6A-B21A52314646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90" creationId="{E1CA06F8-A894-E2CF-E4C6-AFB1A939E274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91" creationId="{3059E916-921A-2416-1093-BAF7F4842516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92" creationId="{309A4532-E234-1F8C-B5F4-6BD74DD41CEE}"/>
          </ac:spMkLst>
        </pc:spChg>
        <pc:spChg chg="mod topLvl">
          <ac:chgData name="Quy Luu" userId="3cc3f620fb72fdbf" providerId="LiveId" clId="{151F03D0-8B8C-4BD5-AF0F-B43ECFF60AFF}" dt="2023-01-27T06:33:57.016" v="1221" actId="164"/>
          <ac:spMkLst>
            <pc:docMk/>
            <pc:sldMk cId="1333494661" sldId="271"/>
            <ac:spMk id="193" creationId="{09D0531E-E1DC-5497-5F35-06E5691AC4EA}"/>
          </ac:spMkLst>
        </pc:spChg>
        <pc:spChg chg="mod topLvl">
          <ac:chgData name="Quy Luu" userId="3cc3f620fb72fdbf" providerId="LiveId" clId="{151F03D0-8B8C-4BD5-AF0F-B43ECFF60AFF}" dt="2023-01-27T06:33:33.426" v="1219" actId="164"/>
          <ac:spMkLst>
            <pc:docMk/>
            <pc:sldMk cId="1333494661" sldId="271"/>
            <ac:spMk id="194" creationId="{0FD1D85C-73F1-5082-5FEC-D323BE182058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95" creationId="{EC864332-11F3-F4D2-5143-DB3078A83013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96" creationId="{97D10EEB-5F8F-C63B-0FAD-A2364090CC92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97" creationId="{AA312811-0D3F-1FE8-71E7-B99219B789E7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98" creationId="{4C94C2E2-50EF-E2D1-55CB-E2B3070022F3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199" creationId="{10BF88D0-6B37-9363-C9CB-7ABAD1AC0532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0" creationId="{B49B82F9-7FFF-0915-B2D1-E4731E8BACA4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1" creationId="{88404F4F-7C84-992F-C4DC-332AF858C0D1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2" creationId="{52C07AD5-6A98-3934-BD82-42863D2D604A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3" creationId="{98E6B542-61B9-24AD-EBFB-4A5B3283C277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4" creationId="{5A799851-08BD-E7B2-735C-72CC003D7E46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5" creationId="{0806455B-288C-2615-D6F1-4AB445468812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6" creationId="{AAAFA1E7-6068-4C71-E0A7-098DDC14B518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7" creationId="{A2E0A5A2-E840-CF63-FA7F-BE8BAFE2DA71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8" creationId="{B431BADA-F082-4B04-927E-ED382BA33148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09" creationId="{2D25CE72-7098-B3F1-9761-0EF23120F4F5}"/>
          </ac:spMkLst>
        </pc:spChg>
        <pc:spChg chg="del mod topLvl">
          <ac:chgData name="Quy Luu" userId="3cc3f620fb72fdbf" providerId="LiveId" clId="{151F03D0-8B8C-4BD5-AF0F-B43ECFF60AFF}" dt="2023-01-27T06:20:35.068" v="1159" actId="478"/>
          <ac:spMkLst>
            <pc:docMk/>
            <pc:sldMk cId="1333494661" sldId="271"/>
            <ac:spMk id="210" creationId="{F650C3D1-FB18-482E-A331-E9FA7CC6A67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1" creationId="{96277A7E-68E9-8789-EADC-F25570439303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2" creationId="{67961320-C81F-2158-80F3-244967163784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3" creationId="{D0FC067E-D563-74EA-4130-91D9CEF6BE4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4" creationId="{4CB57AD6-5818-E7D1-6B9D-56EF16ABB42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5" creationId="{115CBDB2-A585-7278-6DBB-D211C97706C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6" creationId="{6B8F5C59-8DFB-CCB0-E1F1-D2D06BFE336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7" creationId="{D896F4D6-C116-C8EB-72F3-18B7CC905C1A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8" creationId="{91203F43-CEDC-00D7-EC53-F27599746D2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19" creationId="{C1745FE3-3CA3-9C28-620F-5781BC9C06EC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0" creationId="{B5670B0E-FB0C-5953-1DC5-604A3F697A2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1" creationId="{8FF05FC0-CCFF-0330-B0A1-02394221B66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2" creationId="{2D1B0F35-1CAB-F9F2-F4AF-2D664950DD88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3" creationId="{8DCA43B4-C57C-98F1-614E-AA124451C95E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4" creationId="{2566DBC5-8736-46EB-8932-A5692892B591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5" creationId="{4C91FD8D-2192-0A21-CD0B-E3C8602FA8DB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6" creationId="{4006BB59-BF0C-A293-C070-D1A741D86D76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7" creationId="{1D5278CD-606C-939D-8FFF-A71FE352174F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8" creationId="{EC248266-C70B-550C-C70C-0EA5D902C93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29" creationId="{EBD55D12-4DB4-921E-BE28-D9F5B93D9D2D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30" creationId="{2EF55B6A-4019-178C-4ED1-58F3B29C7BC0}"/>
          </ac:spMkLst>
        </pc:spChg>
        <pc:spChg chg="mod topLvl">
          <ac:chgData name="Quy Luu" userId="3cc3f620fb72fdbf" providerId="LiveId" clId="{151F03D0-8B8C-4BD5-AF0F-B43ECFF60AFF}" dt="2023-01-27T06:35:38.158" v="1230" actId="478"/>
          <ac:spMkLst>
            <pc:docMk/>
            <pc:sldMk cId="1333494661" sldId="271"/>
            <ac:spMk id="231" creationId="{8AC362C5-4E06-F2C3-E948-9A3055835E3A}"/>
          </ac:spMkLst>
        </pc:spChg>
        <pc:grpChg chg="mod">
          <ac:chgData name="Quy Luu" userId="3cc3f620fb72fdbf" providerId="LiveId" clId="{151F03D0-8B8C-4BD5-AF0F-B43ECFF60AFF}" dt="2023-01-27T06:20:16.158" v="1151" actId="338"/>
          <ac:grpSpMkLst>
            <pc:docMk/>
            <pc:sldMk cId="1333494661" sldId="271"/>
            <ac:grpSpMk id="1" creationId="{00000000-0000-0000-0000-000000000000}"/>
          </ac:grpSpMkLst>
        </pc:grpChg>
        <pc:grpChg chg="del mod">
          <ac:chgData name="Quy Luu" userId="3cc3f620fb72fdbf" providerId="LiveId" clId="{151F03D0-8B8C-4BD5-AF0F-B43ECFF60AFF}" dt="2023-01-27T06:20:19.283" v="1152" actId="165"/>
          <ac:grpSpMkLst>
            <pc:docMk/>
            <pc:sldMk cId="1333494661" sldId="271"/>
            <ac:grpSpMk id="8" creationId="{3C02EE10-EE7A-7296-2097-BB66F813CBBF}"/>
          </ac:grpSpMkLst>
        </pc:grpChg>
        <pc:grpChg chg="del mod topLvl">
          <ac:chgData name="Quy Luu" userId="3cc3f620fb72fdbf" providerId="LiveId" clId="{151F03D0-8B8C-4BD5-AF0F-B43ECFF60AFF}" dt="2023-01-27T06:20:24.194" v="1153" actId="165"/>
          <ac:grpSpMkLst>
            <pc:docMk/>
            <pc:sldMk cId="1333494661" sldId="271"/>
            <ac:grpSpMk id="10" creationId="{9E6AEDB0-6BB4-6227-1F60-3ADAE0359C37}"/>
          </ac:grpSpMkLst>
        </pc:grpChg>
        <pc:grpChg chg="add mod">
          <ac:chgData name="Quy Luu" userId="3cc3f620fb72fdbf" providerId="LiveId" clId="{151F03D0-8B8C-4BD5-AF0F-B43ECFF60AFF}" dt="2023-01-27T06:33:50.970" v="1220" actId="164"/>
          <ac:grpSpMkLst>
            <pc:docMk/>
            <pc:sldMk cId="1333494661" sldId="271"/>
            <ac:grpSpMk id="232" creationId="{8369AD3F-E2FD-4EF3-0EB5-703AB0B78A86}"/>
          </ac:grpSpMkLst>
        </pc:grpChg>
        <pc:grpChg chg="add mod">
          <ac:chgData name="Quy Luu" userId="3cc3f620fb72fdbf" providerId="LiveId" clId="{151F03D0-8B8C-4BD5-AF0F-B43ECFF60AFF}" dt="2023-01-27T06:33:57.016" v="1221" actId="164"/>
          <ac:grpSpMkLst>
            <pc:docMk/>
            <pc:sldMk cId="1333494661" sldId="271"/>
            <ac:grpSpMk id="233" creationId="{40AE7F6F-52E0-2B9F-9547-E1306521C674}"/>
          </ac:grpSpMkLst>
        </pc:grpChg>
        <pc:grpChg chg="add mod">
          <ac:chgData name="Quy Luu" userId="3cc3f620fb72fdbf" providerId="LiveId" clId="{151F03D0-8B8C-4BD5-AF0F-B43ECFF60AFF}" dt="2023-01-27T06:37:58.755" v="1249" actId="164"/>
          <ac:grpSpMkLst>
            <pc:docMk/>
            <pc:sldMk cId="1333494661" sldId="271"/>
            <ac:grpSpMk id="234" creationId="{0EE2EE88-D4A1-1F41-6EAA-6F4D20A2EB10}"/>
          </ac:grpSpMkLst>
        </pc:grpChg>
        <pc:grpChg chg="add mod">
          <ac:chgData name="Quy Luu" userId="3cc3f620fb72fdbf" providerId="LiveId" clId="{151F03D0-8B8C-4BD5-AF0F-B43ECFF60AFF}" dt="2023-01-27T06:37:58.755" v="1249" actId="164"/>
          <ac:grpSpMkLst>
            <pc:docMk/>
            <pc:sldMk cId="1333494661" sldId="271"/>
            <ac:grpSpMk id="235" creationId="{6A1D161E-6CBA-7D1C-2541-AC419A641735}"/>
          </ac:grpSpMkLst>
        </pc:grpChg>
        <pc:grpChg chg="add mod">
          <ac:chgData name="Quy Luu" userId="3cc3f620fb72fdbf" providerId="LiveId" clId="{151F03D0-8B8C-4BD5-AF0F-B43ECFF60AFF}" dt="2023-01-27T06:37:58.755" v="1249" actId="164"/>
          <ac:grpSpMkLst>
            <pc:docMk/>
            <pc:sldMk cId="1333494661" sldId="271"/>
            <ac:grpSpMk id="236" creationId="{21078CAC-26D8-A2C2-7ACC-D910DD49674A}"/>
          </ac:grpSpMkLst>
        </pc:grpChg>
        <pc:grpChg chg="add mod">
          <ac:chgData name="Quy Luu" userId="3cc3f620fb72fdbf" providerId="LiveId" clId="{151F03D0-8B8C-4BD5-AF0F-B43ECFF60AFF}" dt="2023-01-27T06:37:58.755" v="1249" actId="164"/>
          <ac:grpSpMkLst>
            <pc:docMk/>
            <pc:sldMk cId="1333494661" sldId="271"/>
            <ac:grpSpMk id="237" creationId="{226142F9-C31F-543A-83AE-58EECB3D7CF6}"/>
          </ac:grpSpMkLst>
        </pc:grpChg>
        <pc:picChg chg="add del mod">
          <ac:chgData name="Quy Luu" userId="3cc3f620fb72fdbf" providerId="LiveId" clId="{151F03D0-8B8C-4BD5-AF0F-B43ECFF60AFF}" dt="2023-01-27T06:15:47.746" v="1077"/>
          <ac:picMkLst>
            <pc:docMk/>
            <pc:sldMk cId="1333494661" sldId="271"/>
            <ac:picMk id="5" creationId="{A6C9F1C5-3AFE-C338-8B2A-548F880B1064}"/>
          </ac:picMkLst>
        </pc:picChg>
        <pc:picChg chg="add del mod">
          <ac:chgData name="Quy Luu" userId="3cc3f620fb72fdbf" providerId="LiveId" clId="{151F03D0-8B8C-4BD5-AF0F-B43ECFF60AFF}" dt="2023-01-27T06:20:16.158" v="1151" actId="338"/>
          <ac:picMkLst>
            <pc:docMk/>
            <pc:sldMk cId="1333494661" sldId="271"/>
            <ac:picMk id="7" creationId="{9F388B5C-17FC-173F-D608-678459884971}"/>
          </ac:picMkLst>
        </pc:picChg>
      </pc:sldChg>
      <pc:sldChg chg="addSp delSp modSp new del mod ord">
        <pc:chgData name="Quy Luu" userId="3cc3f620fb72fdbf" providerId="LiveId" clId="{151F03D0-8B8C-4BD5-AF0F-B43ECFF60AFF}" dt="2023-01-27T07:49:03.457" v="2205" actId="2696"/>
        <pc:sldMkLst>
          <pc:docMk/>
          <pc:sldMk cId="345680916" sldId="272"/>
        </pc:sldMkLst>
        <pc:spChg chg="del">
          <ac:chgData name="Quy Luu" userId="3cc3f620fb72fdbf" providerId="LiveId" clId="{151F03D0-8B8C-4BD5-AF0F-B43ECFF60AFF}" dt="2023-01-27T06:36:29.372" v="1236" actId="478"/>
          <ac:spMkLst>
            <pc:docMk/>
            <pc:sldMk cId="345680916" sldId="272"/>
            <ac:spMk id="2" creationId="{F0C80A7C-B3FA-6751-9109-01D9E6225877}"/>
          </ac:spMkLst>
        </pc:spChg>
        <pc:spChg chg="del">
          <ac:chgData name="Quy Luu" userId="3cc3f620fb72fdbf" providerId="LiveId" clId="{151F03D0-8B8C-4BD5-AF0F-B43ECFF60AFF}" dt="2023-01-27T06:36:27.756" v="1235" actId="478"/>
          <ac:spMkLst>
            <pc:docMk/>
            <pc:sldMk cId="345680916" sldId="272"/>
            <ac:spMk id="3" creationId="{47C47D71-6514-7CA8-9E3B-1D87520DC21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" creationId="{CE504CB3-7A94-1A63-C17B-305A487A3F0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" creationId="{3424D647-DCB3-8460-2646-61C6C86AA81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" creationId="{E17DD286-A346-5CB4-9185-E9C921BE7BF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" creationId="{3BBA9919-071E-5AC6-FAFD-296B71F29BB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" creationId="{11840A90-575F-CD60-7D9E-4EC1154AD18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" creationId="{1F97A721-B56D-1F33-D3D3-70A776336AD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" creationId="{D7E8232C-01AC-3F89-901B-7BBDAF8BD4F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" creationId="{2B7B55D3-B037-2205-D247-9231E96CB65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" creationId="{E89E194E-C098-A852-BB2F-809428CC03D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" creationId="{CB0617A1-04E3-45B2-8810-226417609DF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" creationId="{67DCF5BF-73FE-6D57-DE3B-3191AD7ECD6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" creationId="{B7732006-0E86-F9E7-2BD2-1C3C252C5C4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" creationId="{F052BF7B-2F87-77C5-E466-BDD8F08DA47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8" creationId="{6889B1A1-CA81-B29D-619D-AA981B8A1B5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9" creationId="{647E98D9-AB6C-F0A0-A707-0181E5D69E3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1" creationId="{A54DE646-685B-B7FA-53AD-A3A69D6A584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2" creationId="{A3701582-C7F4-F6D3-08B1-8ABC1C2F8AC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3" creationId="{129C8B7E-DE9C-9B33-2979-1287FE9CA3D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4" creationId="{1021E0E2-8590-6003-6FCD-8A807288F98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5" creationId="{62AD7FB6-7371-BDFD-6637-77949405F00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6" creationId="{0CCB371C-3593-7283-5161-1138F58D1D3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7" creationId="{C9F4CE64-20F2-CBDC-E4ED-3D2BCCB05FB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8" creationId="{6FEEC519-C02C-EF3A-DD5B-1670C9AB8FF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29" creationId="{26E0CC83-0F96-9554-9921-7A7E3B1DC01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0" creationId="{B95A45DD-0A28-4491-276F-CC28F3CBEA3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1" creationId="{5F8EF6D7-4AC2-95FB-7F23-3001C543CEA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2" creationId="{7BDF10CB-D96C-D227-6A30-085149BE645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3" creationId="{FBF8DE5B-3060-DEE8-5E31-95CF89B35DD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4" creationId="{BE7FF1D3-8F58-AB58-DE5C-8C64EB4905B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35" creationId="{A0FA5723-AE40-2D01-825A-C0A827F467C2}"/>
          </ac:spMkLst>
        </pc:spChg>
        <pc:spChg chg="del mod">
          <ac:chgData name="Quy Luu" userId="3cc3f620fb72fdbf" providerId="LiveId" clId="{151F03D0-8B8C-4BD5-AF0F-B43ECFF60AFF}" dt="2023-01-27T06:36:44.291" v="1239" actId="478"/>
          <ac:spMkLst>
            <pc:docMk/>
            <pc:sldMk cId="345680916" sldId="272"/>
            <ac:spMk id="36" creationId="{A48BD72D-308F-3146-6E92-A7C41058B10E}"/>
          </ac:spMkLst>
        </pc:spChg>
        <pc:spChg chg="del mod">
          <ac:chgData name="Quy Luu" userId="3cc3f620fb72fdbf" providerId="LiveId" clId="{151F03D0-8B8C-4BD5-AF0F-B43ECFF60AFF}" dt="2023-01-27T06:36:44.291" v="1239" actId="478"/>
          <ac:spMkLst>
            <pc:docMk/>
            <pc:sldMk cId="345680916" sldId="272"/>
            <ac:spMk id="37" creationId="{5AFF6383-AB33-5712-FD34-85E4335B7D03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38" creationId="{5DE0A0B6-4FEF-1E67-7EEE-EFB00BC96324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39" creationId="{EC6CE219-DB35-CA87-3714-159AFA0BD5BB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0" creationId="{32B1F5AA-9EFB-21F0-5EAB-3A25959C815F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1" creationId="{826C15D2-FEDB-2B5F-E696-FD291468150C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2" creationId="{BA636D57-C2C8-6E26-6A14-20D80DC7993C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3" creationId="{1D11986C-1F2D-2DDC-F48F-1EFD5D2015AE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4" creationId="{C9798AC8-A24E-6FAD-B555-9524FE061921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5" creationId="{D44D6243-B584-2C0E-B6D6-553B8DA83136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6" creationId="{94178BE9-E427-7E67-0D3B-56C70FB6F5FC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7" creationId="{F07D8BF8-2931-ED57-8B3C-8A955D16FD20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8" creationId="{B8BA46A1-C241-5DC5-354E-C1EE8D9B092E}"/>
          </ac:spMkLst>
        </pc:spChg>
        <pc:spChg chg="del mod">
          <ac:chgData name="Quy Luu" userId="3cc3f620fb72fdbf" providerId="LiveId" clId="{151F03D0-8B8C-4BD5-AF0F-B43ECFF60AFF}" dt="2023-01-27T06:36:53.873" v="1240" actId="478"/>
          <ac:spMkLst>
            <pc:docMk/>
            <pc:sldMk cId="345680916" sldId="272"/>
            <ac:spMk id="49" creationId="{FF580AF9-37E5-B2EB-7CB1-D8B15FEC226B}"/>
          </ac:spMkLst>
        </pc:spChg>
        <pc:spChg chg="del mod">
          <ac:chgData name="Quy Luu" userId="3cc3f620fb72fdbf" providerId="LiveId" clId="{151F03D0-8B8C-4BD5-AF0F-B43ECFF60AFF}" dt="2023-01-27T06:43:36.975" v="1314" actId="478"/>
          <ac:spMkLst>
            <pc:docMk/>
            <pc:sldMk cId="345680916" sldId="272"/>
            <ac:spMk id="51" creationId="{5A71FA52-0F0D-6D02-B2D6-3BEB8323503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2" creationId="{109E158D-113E-6406-38BC-3F021DDFC52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3" creationId="{85D410CC-5B40-1070-7945-4398FFC5E90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4" creationId="{C1D601D9-D33E-6AA4-1082-9F181DDDD21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" creationId="{C200517D-F6D9-F964-8281-3D74BEF4C70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" creationId="{E7992E50-5E3C-B84F-EC17-D03D1A63898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" creationId="{A76C32B8-9C4D-CF7F-BBE8-02E4E87C1C1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" creationId="{001DB132-FE07-6D76-D57E-460B4D5EA7B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" creationId="{89ABFD18-F353-04A9-1E7E-43A7D7B5AE9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" creationId="{BDE81B72-F98E-4B75-8E93-2BD8C065BAA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" creationId="{FC454FB7-C8E4-C1DC-9A62-9E91DA808D9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" creationId="{1E57A6C4-CC11-FA14-2197-8BF8714CBBF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" creationId="{18A03887-1330-433F-F3D4-8B6DE7B4552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" creationId="{434BF47E-3936-903A-D751-F05EA615985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" creationId="{C139FFA8-6FFC-9582-930A-FCA36E34AC8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" creationId="{C4FD27C2-F938-4AC2-4CB0-20A6E1FB048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" creationId="{C14C1004-29EC-A74D-B1BB-B518F5EE10D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8" creationId="{4C0821D2-F8C9-14D9-F313-E13A2ED0139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" creationId="{543DBA3C-1F3A-3BFB-05FE-E69AF9D33C2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" creationId="{861B78C3-B5FE-A15F-5D90-A9C5F1FF7BD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" creationId="{0FFCA69B-A354-21F7-53D4-862732FF59A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2" creationId="{73E7D135-FA25-9829-5F26-90B9DB2D062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3" creationId="{025C1F2D-A57B-B0A5-8685-10AE5061686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4" creationId="{2C81DB60-AADC-F6CA-00CD-F92399CF782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5" creationId="{AA96B92F-952F-7986-9147-454E5428BCB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6" creationId="{34414607-3251-EDA1-C1E3-256A1954E87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7" creationId="{C4BB66DF-A38D-E86E-14B5-EDB56FE7BCE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8" creationId="{0EC00B0E-1398-3EDC-3A90-BE6C31775EB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9" creationId="{2FE4450F-58DD-A60D-8582-57786EE264D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0" creationId="{76674BA9-48AB-CA47-D3C1-C938DDCB6CF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1" creationId="{A60FD10D-330B-CD5C-5E86-EDEAE6042F8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2" creationId="{6526FB12-4396-46CB-EEA5-364D0ABD3CB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3" creationId="{E7EF86C7-53DA-F9FD-458F-70298DA90D7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4" creationId="{37789BBB-4861-C321-0240-9B2D8D6B3ED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5" creationId="{300C865B-CDCE-1F26-CFE0-B4D4CF9CBA8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6" creationId="{394D019A-2259-2BFA-5098-5973F955195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7" creationId="{1C58881F-832A-2A44-A157-8AACD5A14D9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8" creationId="{D259E9F0-5D6F-1153-CA81-14DBFA8F504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9" creationId="{88DA4C1A-9DED-5D77-A6EF-59EC0BD1892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0" creationId="{079B695A-7200-1E47-6618-50023A370F9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1" creationId="{442DF7A4-0F14-0722-0830-2026C281D65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2" creationId="{6425F550-90CC-14A2-6F77-803CFEAB061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3" creationId="{86752117-B063-E531-1288-505F0408852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4" creationId="{3A3E8BB3-7C32-B991-8622-1876E1AB813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5" creationId="{DB3C79EF-A065-2DD8-632F-39B05E1B330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6" creationId="{2C946ACB-6154-5F84-38E7-4EA6CA8FCB5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7" creationId="{401CAAF6-5B5E-124A-899F-939123561B0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8" creationId="{C945B0CA-FBDC-A794-252C-85A3CBC64B0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99" creationId="{0EB33CD6-DF48-858D-C0D8-DDCFDA8772A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0" creationId="{EE930E02-3501-1501-F951-F45EB4B51D7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1" creationId="{6121E9FC-78F9-4588-104F-9E7CD6B1B9F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2" creationId="{DBDA7171-8B9E-27EA-0309-A0CE498A9F8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3" creationId="{06B47167-3B36-4488-97BA-912115DF59B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4" creationId="{C756BA71-9285-FF45-E609-4A7123BEF9C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5" creationId="{61F51E77-F47D-CB1C-476F-BDA0B155993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6" creationId="{1CFCEA0F-908C-F56F-F712-EE4C1C81F93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7" creationId="{CF7CD191-2C94-6EFE-4BE2-630D827DA19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8" creationId="{3754FF78-60E4-A28E-39A6-D09989A3E10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09" creationId="{2BFE8E9E-023A-7FFB-D75E-985432FD43F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0" creationId="{0FACC44F-3B9E-B03B-F318-BDE8E7E5014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1" creationId="{17944BFA-F79F-9341-7DC2-BBA4A6EA8F5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2" creationId="{4C4891FF-0E87-641A-5262-26F49C79A88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3" creationId="{6A5762CD-B61F-8F7D-0E18-5DD4C36CF70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4" creationId="{05A41006-2CA3-9AF3-47E4-8E10FB7D66A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5" creationId="{43694D1F-D6C2-38EA-84B3-B7CB975EFE8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6" creationId="{4380C717-B863-E08E-B216-E9A61FE85B6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7" creationId="{E3B6C2AF-FF99-D8AA-B135-A2466B05AA8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8" creationId="{5E3E8911-657E-C482-B841-254A3D85855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19" creationId="{3C7C378D-BBF0-2B32-F8C6-F961BCB242D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0" creationId="{E4082661-8DDE-25E5-2BAB-789EA4A5DDF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1" creationId="{345A2750-C8A9-AAAD-CF6C-CA1BF724BD6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2" creationId="{CB5B33CD-DD01-BFE7-05EE-C00C4BEC2B0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3" creationId="{D99E65E8-978C-8632-AFFC-A0FC7D3D1D0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4" creationId="{A459D561-8F8B-ABCA-75F0-97C816A8DAD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5" creationId="{CF791389-9956-5F06-C3D0-260EF3C386F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6" creationId="{60C6FE5E-57C3-29D3-1A4F-41D034ABA4D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7" creationId="{712F9D33-EA55-65DC-E697-427FA6833C5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8" creationId="{DB23677D-2DCA-60D0-5C0D-4FE73921CFF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29" creationId="{0FFC46F0-9B27-55FF-F0CF-82472575D59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0" creationId="{92B3929E-46F3-417E-EFB9-43F495FCFBD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1" creationId="{38348018-B737-753B-7FDB-823FEE40B01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2" creationId="{9C6826B1-A35D-95E0-A223-2222853C169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3" creationId="{EAB769CF-5CEB-60F6-AF56-5DD5F3AF8DE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4" creationId="{206D0EB4-F4F5-0BD1-8773-20FC5DBC2FA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5" creationId="{C0E71839-2392-F9EF-679B-9A4E8CBB9EB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6" creationId="{2B642D81-9C1F-7BDC-2B5D-D5DF7F2A995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7" creationId="{EA7EAC03-9BAC-F0A0-5775-B8893B28C4B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8" creationId="{A69515E2-5BE9-7FBA-C57C-6F75E7F9E53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39" creationId="{FADEDAA7-01F1-B352-8B90-0FCD42C09DD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0" creationId="{3306EE69-FB6B-8C84-FFED-19F914B4527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1" creationId="{57BEBD37-A1D7-6F2E-9101-5AAC56410F6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2" creationId="{199EE1BF-A9D7-FC74-5FEC-D14FD8E0B20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3" creationId="{DB3075AA-E8BD-A6D1-7B9A-1A6A9207671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4" creationId="{4B9C25EB-5851-F9FF-DF4A-8DA47B1EAC1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5" creationId="{CB8633F3-EF78-600C-0E52-67200261E17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6" creationId="{2FB7DC3A-12CF-D929-2F6F-242B091C3D8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7" creationId="{71EEC876-B735-62A3-AB5E-21C8FEB01F7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8" creationId="{133ADA9E-6B58-9A45-9047-F22F4A6BE0E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49" creationId="{A00E878F-646D-83B3-E526-8791C294DAC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0" creationId="{D2DCC68F-CD89-E880-A187-3F832AFCD6D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1" creationId="{38F99F36-2F63-917A-E214-CA740CB3DEE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2" creationId="{D02999FF-9275-FBA2-60D3-E4AD11C4A66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3" creationId="{C0673656-FE60-DE90-346D-75AC3AF751F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4" creationId="{EB3F4143-69C3-F7DB-A6CF-13A9424BAD6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5" creationId="{997735A2-5975-2513-127D-00D0D5A7F59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6" creationId="{4F8F74A6-3A0A-F035-5D59-E9E97D81947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7" creationId="{054C4AFB-384E-6AC4-A01E-47D54357CA5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8" creationId="{C4152EB3-9687-BB20-85CF-C7AB97770F4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59" creationId="{166C6621-05E2-F933-40CD-94A64342FD1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0" creationId="{D9D0E876-362C-D360-09E3-8643C45665D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1" creationId="{69CCA34B-76E8-18DB-7DEA-FED147CB8CA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2" creationId="{5C38145D-B0FE-F588-83AD-5FCC55D991C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3" creationId="{7AF9EE23-49EB-168B-C264-1D47403A02D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4" creationId="{6C945749-350A-7F6E-8CC8-BD3A0165E12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5" creationId="{381D270A-132E-2035-8C4A-CDAC2D14CEB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6" creationId="{5C3F2745-93DA-B8B2-1F94-823836E5B16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7" creationId="{AD45CB70-7E62-3C61-427A-361906EE875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8" creationId="{5F39AB24-3E0C-0071-75CE-764A611DC54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69" creationId="{37A597BB-D153-1149-78CE-916BE89F48D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0" creationId="{F2819D1E-E413-8A47-6136-A656D9474F0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1" creationId="{34E12233-6C0E-763C-7390-355A48C885B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2" creationId="{7B0DE8D2-5613-F55D-B016-1E05A4D1EF9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3" creationId="{02D472A9-AED6-E287-6436-D230379FAF5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4" creationId="{C855923E-3167-0831-DED6-9596B604926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5" creationId="{2107A5A7-ADEC-B65F-16CD-320F7C7670E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6" creationId="{D85F96AC-814B-1B58-076A-A8735BE45DE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7" creationId="{EC51DBC9-8B02-AA1A-5483-E8A5E7366BC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8" creationId="{5E43432E-CF21-5A7F-00E2-6180F52FED8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79" creationId="{6ACECBE3-56B5-AD0A-2F16-C8731EA3501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80" creationId="{739CF8C0-5181-3789-D5E7-00FEDB0957F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181" creationId="{CAB1ABA8-22A3-6870-AE5B-908DD52D781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4" creationId="{35B996EA-3F31-9A19-E38A-BFB7787792A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5" creationId="{2BB93AFE-F6B8-504D-FD1C-75EB19B3FF2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6" creationId="{224EE5AE-F94A-6FAB-BBEA-9B3C2BDAFD5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7" creationId="{BBE89F34-98AD-E26F-63F7-801CCAD07B1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8" creationId="{DE5246D7-F1E5-B85C-016C-0EFE3D2C0DE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89" creationId="{5D126AA3-4421-0FCA-EA61-FB4C6EBAF9C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0" creationId="{C5D58026-8833-DC81-5288-950D44ED30D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1" creationId="{9D728F0E-B670-B8FC-B8B5-B22E39A9BC5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2" creationId="{64530400-AAC4-5F3B-88BD-D9D16182153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3" creationId="{64051254-1DF0-1561-FE19-4B06FA87D4E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4" creationId="{77156C5B-F4BF-0BD6-3B95-167583AACB7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5" creationId="{F0C75E2F-7759-3697-6998-7D4104E12D7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6" creationId="{E704F130-F6D7-3DA5-D109-586C8B697A2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7" creationId="{43AFDA54-7E34-CCCE-FD9D-EF30A1A482F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198" creationId="{955A533B-D590-AE5C-23D0-449BAA47976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0" creationId="{535E98D9-A24B-F1E6-1EE3-3F03A2ABFF5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1" creationId="{D5DFFD8A-54C6-0646-08F3-4B014826451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2" creationId="{947269CC-D572-7F16-7605-DAB0FDC8C1D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3" creationId="{E94782DA-F6E3-AF8E-C496-6F26DA47A7A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4" creationId="{96CAA64A-8413-9B03-7798-F6A1AAB077A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5" creationId="{F46AA721-9B45-D0F7-A614-0FF2B92D756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6" creationId="{BF3395E2-7529-194D-6AC3-DA0CF1ABD29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7" creationId="{780C6D72-58E4-43F4-8E21-5B4771B0BE9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8" creationId="{275F1560-6F4D-D92D-C914-D381025C674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09" creationId="{8D1B8CC5-5522-F73F-8E3A-C778720BF9C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0" creationId="{56ED1751-A6CD-25F5-57DF-1795644FBB7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1" creationId="{4EE22181-C304-811B-F962-F87C5EE3D24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2" creationId="{A48630F1-5048-2641-F538-007528A89B7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3" creationId="{0FBA35E8-74EE-69CC-EA8B-C0939572C51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4" creationId="{DB482C29-6E3C-6514-08FB-BB566A0CA83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5" creationId="{3F63D533-02D9-EE30-9826-0698D733448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6" creationId="{9B219336-2DDE-2C99-AC3C-1141A6A67EB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7" creationId="{A4448DBC-59C3-5AE6-55B5-51172C886F3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8" creationId="{E20A6966-6C45-C2AB-1840-14E551D223F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19" creationId="{057FC6E9-6705-FBAB-0D55-A82CD0DB796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0" creationId="{E98D13FF-0E4C-8A74-6ADD-B155A885E37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1" creationId="{2990616A-DBDE-3955-D84E-A137DDF3317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2" creationId="{3A8D7B5A-75CA-2025-2C61-EDF1225FCB8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3" creationId="{C5D032EF-B690-44BA-D644-870A87D41F2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4" creationId="{D4A9884B-48EB-F794-BEBF-B9AF9D8C3C0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5" creationId="{7347BA18-D1DE-17A3-E0C4-DB7A0966D6F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6" creationId="{B7A5AA72-6235-5A70-5F88-15A2D71000C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7" creationId="{C285BB9C-9A79-3174-A7B4-C3C968BA236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28" creationId="{C3D2D664-87F6-F090-0211-CC056AC61E0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0" creationId="{E8D0AF98-10D9-1094-89E2-49D34F440F7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1" creationId="{B54B394A-15FB-AD93-C926-C3C2FAEC145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2" creationId="{8FCE2530-C3EB-3373-9201-2EB90A4AB45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3" creationId="{1F5E76E3-F554-CA03-5194-7235C8CAC7F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4" creationId="{79FDA3FD-2776-C1BA-D630-CF2D535694A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5" creationId="{C626DA9F-9CB5-5C42-CC7F-F9C592B0197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6" creationId="{4CF43B73-B6C1-F664-F1D2-4CCDCA8CD38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7" creationId="{5AD5B407-01E3-4154-EFF9-CD97E9EC13F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8" creationId="{89297514-7249-65CE-E2BA-F81ABE7EC49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39" creationId="{35382064-DDFE-7EE6-5869-8380268E25E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0" creationId="{E40C3955-40D8-4409-18DE-71DCACFB9A7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1" creationId="{5ABBCF38-75C5-B6D3-93B2-3336749E1C4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2" creationId="{068690D2-92AE-4763-5A7A-FFD7C94D5C5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3" creationId="{3E77B197-EE47-8550-2516-B9C569E4DE2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4" creationId="{24875EBF-5870-BAE8-88DD-D6E84C0E52D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5" creationId="{0FD1FC6B-9447-77F2-5F3B-CA500545F60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6" creationId="{7BEF8FB9-6001-5416-F1ED-56164D0FD5C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7" creationId="{00A51B5F-761F-5E46-BA83-7598F25D4FB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8" creationId="{4475E4B1-CC22-FFD3-5D43-626CA86EE36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49" creationId="{BB87D283-33AA-9893-6DD4-E5E2967B602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0" creationId="{9E263826-06A7-DBDC-9E51-D44AE30C87C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1" creationId="{1CD00C03-AB20-AE89-EBFC-D1E269B7373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2" creationId="{5AFB25A6-A2E9-CDE1-ED99-F311D6BB334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3" creationId="{05E1731A-7C26-1A40-5E5C-61519CBD38F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4" creationId="{82911349-8C52-191C-38BB-710E6475BF9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5" creationId="{584787D9-0A92-3ABB-E356-4C5A2A5D7C0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6" creationId="{D7C7212C-134D-B622-4F92-499E8A3EC8C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7" creationId="{495D3F6F-933B-8A6F-BA77-3E805C21B07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8" creationId="{C36A76A0-EFE4-2E2A-1E36-8C6CE7906C3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59" creationId="{249B7558-B6B3-1547-8920-A342C85662B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0" creationId="{AE3C7F88-5D94-DAE2-5C25-0A5C0F29B90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1" creationId="{B4EC97E3-6B16-2B36-F7BB-1DFC1B44F73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2" creationId="{E712310B-C9EF-FFC5-CFAF-1007B65C7D1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3" creationId="{1E4E8C30-5101-3BBF-F097-A0E47AE7703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4" creationId="{B530CFBE-25C9-96BE-F8D2-FB91FEB9D45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5" creationId="{3C857362-EE43-89B0-B58B-B85C21B78C1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6" creationId="{3D84932F-F891-C2E1-5F24-1D659691E17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7" creationId="{A358E8FE-B82A-1B71-FD4A-B42973B23B3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8" creationId="{F076B743-7D3C-708C-F428-B18145C30FF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69" creationId="{7533D212-91A2-6EED-FD7F-B351E8599B5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0" creationId="{03BD66D9-274C-D97F-7F67-6A1B73A20C0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1" creationId="{F47F65C7-B0CA-561E-6FBF-33208205BDF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2" creationId="{DABF8FD9-D13A-34C4-CBBA-24933CB1A3A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3" creationId="{117EF99C-D935-5D81-2CC4-5D543E6B8CC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4" creationId="{C534B614-FCC4-8B75-E47D-DF7EBE707D8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5" creationId="{045FE5D7-C6C4-5832-1B25-BF8065CDF70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6" creationId="{D2B491A8-3F1A-4AB8-39E4-79DE1FB0924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7" creationId="{A72DF0AF-96F6-F1ED-0E1C-7ABD51DFC71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8" creationId="{545D521A-2412-C214-9851-77B83DD2723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79" creationId="{499EAC97-CD18-D41C-EA6D-C6F0B931872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0" creationId="{7839A3E5-B97A-52A3-8FAB-C8C86BF5A9F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1" creationId="{80B42D66-4D73-B65E-249A-5D8CE0E7FDA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2" creationId="{5F54C763-EE3F-95E2-E246-EE453A9A99D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3" creationId="{06C286A1-3AD1-92E6-F7F8-63F02045AA1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4" creationId="{D4BC2989-D2DE-12ED-0306-82A9BC7212D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5" creationId="{3285ED53-8C16-D53B-58C3-863C8F2B083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6" creationId="{373C54A4-921F-118B-11F3-3FE7E5C11D7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7" creationId="{4E4B85BA-EEC0-EA6F-BBF0-C703711C069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8" creationId="{40EB6AF9-01ED-C140-D414-61FF0DE75A9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89" creationId="{85258FB7-0877-AA10-C366-2F85CD80A53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0" creationId="{B24BD6A2-59A9-CA06-4BC7-1A5A9BB63BC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1" creationId="{994C1B49-6F3A-10BC-C849-AC2C82F8799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2" creationId="{366AA2E3-2F09-3219-358B-84B95D7D4F0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3" creationId="{B9750A90-9F67-A1AE-8806-81579A5A4FF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4" creationId="{4E9E3D62-5743-F891-FC72-E4C01DADA95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5" creationId="{468B541A-0CFD-281E-17D7-A9983F384CD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6" creationId="{39F76736-3A3D-1CA7-4361-4204DB6BE66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7" creationId="{1C95F339-9477-775D-AFD9-07D5B006317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8" creationId="{5FB88C0C-93EB-DD27-B449-63393066952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299" creationId="{FF319F61-EA20-3F95-40C5-19537F7D1AE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0" creationId="{AD31D0BB-7BDE-D99F-C75C-7C9BC24748E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1" creationId="{F6B9A73F-DED7-7C40-C617-E23E109B0E9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2" creationId="{9025B054-5BBC-D867-BEF4-33209B01D5F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3" creationId="{47A97AA9-7B6C-9A24-34C0-D2F2B7914C1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4" creationId="{AA86C3C0-4452-C368-5946-5D5050B55CE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5" creationId="{E427BDF2-0F9E-098B-7C6F-6E6C6B93ECD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6" creationId="{75C23438-2477-922D-BF6E-A29003210AD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7" creationId="{502ECFD6-857B-9940-61B7-5478DB2E598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8" creationId="{4C447CBA-3F9D-3213-1110-964795A5600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09" creationId="{5BAA8DE6-254D-1266-6B6A-0AFDF65D85F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0" creationId="{E57E097D-0789-6695-DEF7-0A971F768D4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1" creationId="{78C3A3BB-4A21-9103-0CAD-A2CCC73A3FD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2" creationId="{D5B3BB3A-DBBC-CA1D-45C9-ACA2818C70B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3" creationId="{3A98DCA2-7002-00A5-C4B5-8E82C6344A5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4" creationId="{5E7AAA93-5EC3-D8BA-8A50-E816CCCD22C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5" creationId="{3041E78B-2925-E42F-0ACE-9229179801F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6" creationId="{A0CCF371-7C3D-D7B0-CAB1-1437103D349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7" creationId="{534F8F74-FCA4-61A0-029D-C856A332020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8" creationId="{779824F3-8682-A1BA-553C-2C1B6F3CD33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19" creationId="{F64D86D6-F383-B985-2D56-78B92FF4B3D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0" creationId="{F0A966EF-D84E-2ED6-01AD-67C99AB0725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1" creationId="{58D59428-79B6-9ACC-FB58-1E6FEB4941D0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2" creationId="{E4F8846A-5CA7-9071-D460-D45F2767268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3" creationId="{4D1BC890-8963-1D74-D11A-70C44950199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4" creationId="{877DFF3B-2590-489D-DD75-4626DA44741E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5" creationId="{FB4A2F17-81E2-D1CB-0FAF-CB9799F6580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6" creationId="{AC0EBE15-C479-DBA2-A5FD-6F27169886B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7" creationId="{5E94194D-A1D9-FA57-00BA-A5E7FEEBCB1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8" creationId="{9749667A-0C5A-DE38-91F3-DDBCCC72624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29" creationId="{78E58F04-E4AE-99E1-3E6A-1684DF9170E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0" creationId="{352E07DF-70B1-77D9-302E-16BE51B6289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1" creationId="{5441436E-7897-68F8-2002-FBDD98255CC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2" creationId="{AFC7E37D-FC5F-6141-3ECD-588AD2AFB94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3" creationId="{9A989F93-7790-CBBF-6E7C-5767BCB8D8A8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4" creationId="{B0D2CF7A-AEB8-585B-DAD2-72FAADD6470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5" creationId="{ABF74EE3-8AC6-648A-4201-BE73B2D4DCD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6" creationId="{34B7A94A-2342-4570-15BD-7EC1339DF21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7" creationId="{055CC280-B7B1-F88B-8288-E44D12BD882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8" creationId="{9BC1B2CF-F774-78CE-F9AE-AE28249E50DD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39" creationId="{2186D5A1-B752-4B48-56F9-7DDB5BCD2D5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0" creationId="{F5BA6976-9531-74AF-C701-F901BD6D0461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1" creationId="{92ED467E-1767-AB1D-F759-843BA0673F7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2" creationId="{F7C3164C-73F4-9339-5CFB-98C51A3E8912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3" creationId="{21AF327A-1505-2F0F-37D6-3B856AF9CEC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4" creationId="{E2581E17-1D6E-135F-A226-41F25537222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5" creationId="{61641365-5B28-473B-7B93-31A7DEDF465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6" creationId="{2C7DF0D0-B82B-8C33-313C-92EDEA88FFFF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7" creationId="{0764ABC5-D677-9A30-8C56-51BD17F119F5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8" creationId="{2BB33DE8-73BA-C617-A5CC-3154C4FC0CA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49" creationId="{D25C1E3F-1120-90D6-8321-A2D331BC149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0" creationId="{F0ED383F-CFF6-EE66-ACF0-9083378AE3F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1" creationId="{1052ED24-1507-F3CF-9108-554AD27179AC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2" creationId="{20CABA60-3926-B142-148D-44101985DA19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3" creationId="{D38CCF85-BC01-D7CB-A1DB-D3BA29026447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4" creationId="{13A576BA-4E49-CBC4-05B2-847ECAA75306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5" creationId="{FB3B323B-006B-D307-FB79-6031841E9E8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6" creationId="{89F94CE6-A704-840E-1FFD-A5CE954381FB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7" creationId="{7A2CE219-0222-C84B-267E-E01697242F4A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8" creationId="{116113E3-14F6-B5BB-90DC-FC37748D2E83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59" creationId="{DC49240F-463E-EDF0-03A6-32E604155104}"/>
          </ac:spMkLst>
        </pc:spChg>
        <pc:spChg chg="mod">
          <ac:chgData name="Quy Luu" userId="3cc3f620fb72fdbf" providerId="LiveId" clId="{151F03D0-8B8C-4BD5-AF0F-B43ECFF60AFF}" dt="2023-01-27T06:38:49.009" v="1258" actId="14100"/>
          <ac:spMkLst>
            <pc:docMk/>
            <pc:sldMk cId="345680916" sldId="272"/>
            <ac:spMk id="360" creationId="{DC070233-3F7F-E628-337A-B61B596DBB54}"/>
          </ac:spMkLst>
        </pc:spChg>
        <pc:spChg chg="mod">
          <ac:chgData name="Quy Luu" userId="3cc3f620fb72fdbf" providerId="LiveId" clId="{151F03D0-8B8C-4BD5-AF0F-B43ECFF60AFF}" dt="2023-01-27T06:54:13.941" v="1422" actId="1582"/>
          <ac:spMkLst>
            <pc:docMk/>
            <pc:sldMk cId="345680916" sldId="272"/>
            <ac:spMk id="366" creationId="{72600482-447F-6F79-E0A3-D228B02E318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67" creationId="{0F53AFAC-2651-D7DE-27D7-DCF8D225EC9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68" creationId="{B483688F-543B-2601-2DE8-246FC21033B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69" creationId="{41D63F3D-600C-2964-3443-FF557E36492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0" creationId="{ED4FEEAF-F4FA-E501-6D3B-90087A51EAC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1" creationId="{C3EA62C7-97AD-0D69-35F1-944FA51BBD2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2" creationId="{29077358-6045-5A24-D4C7-23ACA77787E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3" creationId="{34A43F9B-08A1-26FC-6F96-410DAE0D136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4" creationId="{9C2C2B89-6707-E1DC-46CB-19EB1387AD2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5" creationId="{3D916DA7-DFA2-3873-1E81-3EB86FB537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6" creationId="{1A0EED6D-8987-E326-536C-7F8B4065826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7" creationId="{14491D06-9270-FEC2-C64C-2474A106D78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8" creationId="{653006EA-99ED-F046-231D-95912E5DBAB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79" creationId="{6F5A3526-4215-0279-49D2-5722E54EBB4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0" creationId="{1F423B23-F173-2144-70ED-7AF83546CA4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1" creationId="{1FB862D1-2383-A383-0C64-7264D8BAFAE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2" creationId="{E0BFB76C-F9AD-7AE5-094D-0F17D2E4341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3" creationId="{D7C46233-94FC-2AC1-7BF6-7EF7C7B451E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4" creationId="{0DB4E385-00A2-6E7A-1C66-411ED32404A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5" creationId="{43634135-FC3A-6821-28FF-EE6A97E00EB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6" creationId="{043F89B5-39C3-9BA2-6508-BD6E0DB9BAE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7" creationId="{35E3C2E4-7FE8-B941-5F91-976B4841B1B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8" creationId="{4CD5945F-4077-C6C9-1DB5-551558DF92C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89" creationId="{15F020F0-A9EF-9297-1DF6-4EF6044A256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0" creationId="{62541AFB-7373-2BEB-5421-1B35E4E0E8B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1" creationId="{8DDBC6DA-5630-2AAD-7030-1E7146C29ED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2" creationId="{9793C076-2CEF-9165-1C60-F86E0FB7AC5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3" creationId="{3855D4F4-2F95-22E8-9C53-F388B174BC4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4" creationId="{AD8B3C17-6EA2-A998-7C72-720983C663A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5" creationId="{38FD4F17-4B7F-E4C1-821D-3094590DE8B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6" creationId="{6B68E773-2387-0CEC-0B52-D9ED5894E06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7" creationId="{5987F53E-CCD7-B9FF-9207-4F3026AB278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8" creationId="{018EF731-3E8F-D486-D1CF-2D7C32838A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399" creationId="{7ADAEB8D-55AA-484F-EA17-9EC88D0A15C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0" creationId="{FEEAFC82-CE91-5811-1555-D75F258EBCE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1" creationId="{FD6DB4C5-0E5B-2700-339A-60F2920C83A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2" creationId="{DC3FDF1F-9A58-E907-C585-1BBA160735E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3" creationId="{3C4BEB9E-8B71-1C4F-922A-93A8F58DFAE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4" creationId="{B14804F7-5D88-EB2A-2214-B39D9D6590C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5" creationId="{93FA0BB9-41F8-CAA2-4D65-5A028D1DDC2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6" creationId="{7C9920D1-7A61-9A67-E83A-DCDFF290340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7" creationId="{44B04AF0-7D9A-881B-2A9F-2F414A69BBA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8" creationId="{A6F183A9-FF3C-3118-D7F1-5C06DF952CD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09" creationId="{32A61993-3249-4F2D-5321-5EDE9367F60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0" creationId="{97037CE4-E14F-FBD2-70EE-F4A0B9BE46D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1" creationId="{D8067ADC-A093-8FE3-0DAC-2F62035931A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2" creationId="{C179624A-2E95-714B-052C-7A139B8DB8F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3" creationId="{DE32C487-9DAF-5504-F826-DCC6528CF15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4" creationId="{47797E00-E2E8-8C45-C4AB-31AA78DAC9D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5" creationId="{50296A31-D96B-AF99-C72A-975D034B11F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6" creationId="{00001376-3B70-B1E5-62DD-8747743D928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7" creationId="{DE26E468-A31C-314E-9918-DD4F2D02309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8" creationId="{29E096EA-CB3C-F4B0-CC21-A61438A41A8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19" creationId="{D90A3C6D-525E-A732-9437-9DDA49D1009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0" creationId="{AB0AA8A6-159E-C0E5-0A15-5D52979E30E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1" creationId="{ECF9DD4F-E563-A392-404A-21A6765EAE8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2" creationId="{47174E47-2665-F28B-BABE-55FDABD229C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3" creationId="{CAD812AE-CE0A-5AA5-417D-728ACAFADC2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4" creationId="{988BBDC0-1E77-651A-7B8D-ACC77D53631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5" creationId="{154173F8-B9D5-8CAD-F986-62C395C08FA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6" creationId="{D2AB342B-40FF-8967-279D-B43D081EE4E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7" creationId="{B77DBEA7-F381-B06C-63E8-D071F36811E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8" creationId="{546EC951-0B03-593C-42EC-FCC5BCC4819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29" creationId="{6D54545C-BAC9-BD71-5CF8-B33BCE52D33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0" creationId="{3D33F2DD-1DBC-0890-FF8A-55F81CA7BBA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1" creationId="{4EE03F7B-8697-94AE-6674-96101A5F4F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2" creationId="{8D5D167A-1041-026C-8733-22317E67551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3" creationId="{9F8DB993-F8C2-4332-1285-4359D7BF98A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4" creationId="{12119773-ACE4-4723-A7C4-399B4DD0331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5" creationId="{8756BCEF-9D83-343D-949A-51D494894F6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6" creationId="{24CED7ED-B1C6-7568-C668-02E72A59776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7" creationId="{9E79DF2F-6806-68EB-3EE8-07DCC55514D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8" creationId="{3D0CBC7F-1562-5907-4EF9-EC745D2FB98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39" creationId="{504E5953-FB2F-A3DA-86FA-26CEA3C84DB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0" creationId="{58C5346F-97C9-7B5D-09B5-E0DAA1E777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1" creationId="{0702A0DE-70CC-E048-3B15-0239C835C36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2" creationId="{2172D199-51CB-1975-DA7A-193DD7752FE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3" creationId="{F7C5FCB9-4C84-402E-F49E-EC31F0483A8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4" creationId="{BA281F8C-1A8D-B473-B727-DD143054FB6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5" creationId="{E26119A3-CDD2-2257-7F9A-57A43F4323F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6" creationId="{7D44A648-CFAF-23AD-1B63-2D01950422F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7" creationId="{EC4AA6A8-6279-A6AF-C459-46E3F0990DD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8" creationId="{49D3B9D6-C697-611E-E35A-59B939D1098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49" creationId="{519FD3AF-8121-677F-AA07-69A06295008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0" creationId="{A508113F-E7C0-F85D-C5F1-19863F2D256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1" creationId="{9145D1D8-6177-2795-F4E8-203D747A569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2" creationId="{CC145584-4445-1875-3DD1-8E476EDCBAC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3" creationId="{EFEA96F2-FC78-8E87-D247-885DEC9C9E6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4" creationId="{10DEE84F-5935-1CC4-01EA-4DCD219C35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5" creationId="{D5978749-EFCC-D6F6-28FF-45D2A3AF4BC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6" creationId="{E6E02368-CAB5-3B79-2CCE-933EC21E527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7" creationId="{E8734C8C-C31C-7BD6-68D6-5F3C1473D1C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8" creationId="{7D50238A-900E-A463-867B-595CAB6CE65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59" creationId="{1DEB098E-8CD1-3451-DD93-2393978C6C5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0" creationId="{2626DA50-746D-6A42-EFE3-BC8FD6E49A6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1" creationId="{8A728BFF-F033-4F0F-7CF4-26862E70626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2" creationId="{2491E14D-0D3D-5189-C273-8C86AE45E58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3" creationId="{E89FD91E-CBEB-E772-DFF1-0871398EDA3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4" creationId="{B49F6335-4041-1DCC-AA09-0688FFD016E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5" creationId="{6BE3B0CF-D428-BC2E-00AA-2A109F95217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6" creationId="{DA6B648D-FFFB-A58E-A69D-CA81A2C93F3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7" creationId="{673C4DDF-10FA-6E53-4368-DCA15E56EB5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8" creationId="{C73EC15E-C460-D39A-8818-5B32B07195F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69" creationId="{034EC6CB-1826-D370-FF35-B39D201979F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0" creationId="{5579C554-FDD4-9D61-C254-AF23636E620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1" creationId="{F7E709D2-20E1-DDAB-6467-449DB98A8B0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2" creationId="{BE5645FE-7B44-0751-71AC-5D0A0D0FB80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3" creationId="{18A0052E-2680-3D22-3455-20FAE8C5A88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4" creationId="{C2283624-974C-F5DD-98BD-52E27E1A9D8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5" creationId="{6F5D4C2D-78A0-D62B-4D20-A0A47883B47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6" creationId="{15F852D8-6EBC-D636-816F-FCC5B4A68E9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7" creationId="{F5DBF3E9-424A-30AC-7480-766EC325AA1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8" creationId="{01F9A50D-AAA9-1834-2EDE-2354A5AEE14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79" creationId="{281113AC-BAA5-FE6F-2E66-E75D5801A01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0" creationId="{24C1B932-03FD-2F90-0957-FBD448314B7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1" creationId="{32A79EB7-6246-226F-53A1-806BBBF7172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2" creationId="{35B06CBE-B2EC-DED1-A8DE-709509DDD8C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3" creationId="{A217517D-F28B-213F-B579-BF6DFAAB767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4" creationId="{EA8F0A7E-E48D-8FE6-C442-A3250157E68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5" creationId="{F65E2A68-893B-5940-5BC2-B79C3DF4968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6" creationId="{7CFAE853-BC5A-C544-24EC-205AC9CE8CE4}"/>
          </ac:spMkLst>
        </pc:spChg>
        <pc:spChg chg="mod">
          <ac:chgData name="Quy Luu" userId="3cc3f620fb72fdbf" providerId="LiveId" clId="{151F03D0-8B8C-4BD5-AF0F-B43ECFF60AFF}" dt="2023-01-27T06:56:41.420" v="1428" actId="1582"/>
          <ac:spMkLst>
            <pc:docMk/>
            <pc:sldMk cId="345680916" sldId="272"/>
            <ac:spMk id="487" creationId="{82D94B8E-C00F-064A-B774-0FA50B1481D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88" creationId="{368C5823-8A96-F012-C89C-E1FE4B971E62}"/>
          </ac:spMkLst>
        </pc:spChg>
        <pc:spChg chg="mod">
          <ac:chgData name="Quy Luu" userId="3cc3f620fb72fdbf" providerId="LiveId" clId="{151F03D0-8B8C-4BD5-AF0F-B43ECFF60AFF}" dt="2023-01-27T06:56:41.420" v="1428" actId="1582"/>
          <ac:spMkLst>
            <pc:docMk/>
            <pc:sldMk cId="345680916" sldId="272"/>
            <ac:spMk id="489" creationId="{9E977793-7BA3-11C3-F589-0A874986CE2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0" creationId="{DB0F4DD8-FA86-462E-1224-4983549B8D6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1" creationId="{5CA2F0C0-862C-4987-3C27-3EE2B6F79064}"/>
          </ac:spMkLst>
        </pc:spChg>
        <pc:spChg chg="mod">
          <ac:chgData name="Quy Luu" userId="3cc3f620fb72fdbf" providerId="LiveId" clId="{151F03D0-8B8C-4BD5-AF0F-B43ECFF60AFF}" dt="2023-01-27T06:56:41.420" v="1428" actId="1582"/>
          <ac:spMkLst>
            <pc:docMk/>
            <pc:sldMk cId="345680916" sldId="272"/>
            <ac:spMk id="492" creationId="{3D2436B3-21D8-E6F4-D1B2-C18979FD7E1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3" creationId="{08826632-39F0-2786-C974-FF6685111B6B}"/>
          </ac:spMkLst>
        </pc:spChg>
        <pc:spChg chg="mod">
          <ac:chgData name="Quy Luu" userId="3cc3f620fb72fdbf" providerId="LiveId" clId="{151F03D0-8B8C-4BD5-AF0F-B43ECFF60AFF}" dt="2023-01-27T06:56:41.420" v="1428" actId="1582"/>
          <ac:spMkLst>
            <pc:docMk/>
            <pc:sldMk cId="345680916" sldId="272"/>
            <ac:spMk id="494" creationId="{01ADD5BC-00A4-6711-332F-B8F8333E898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5" creationId="{E140DF1B-38A3-5080-2176-A08A83FB8567}"/>
          </ac:spMkLst>
        </pc:spChg>
        <pc:spChg chg="mod">
          <ac:chgData name="Quy Luu" userId="3cc3f620fb72fdbf" providerId="LiveId" clId="{151F03D0-8B8C-4BD5-AF0F-B43ECFF60AFF}" dt="2023-01-27T06:56:41.420" v="1428" actId="1582"/>
          <ac:spMkLst>
            <pc:docMk/>
            <pc:sldMk cId="345680916" sldId="272"/>
            <ac:spMk id="496" creationId="{823EDE32-299D-7F08-384F-EECC62A7EBA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7" creationId="{F6A8F495-7E31-14C2-6D16-5C97333F87B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499" creationId="{EF3A682E-D48C-D16F-82E2-0160B040265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0" creationId="{260E33C7-4843-E128-A0E5-3CD84106D1A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1" creationId="{DEAE0F96-5CDE-B3DD-B3B3-3815BCDA423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2" creationId="{18865297-1D74-52F1-2AF7-34C304C9A6B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3" creationId="{58189BA1-B724-6B59-23C4-15EBCC3738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4" creationId="{1430D4EE-33CE-9CA2-3A7D-0F8CAA6E345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5" creationId="{D7977BC2-1396-437D-8482-97061B8A84A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6" creationId="{41B7DF13-4834-47E0-63B8-2A3A46263AE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7" creationId="{619BF143-1E69-BD15-1897-5907C4A8B9A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8" creationId="{AAEF3591-977F-B111-1DBC-6E6AE2E66EF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09" creationId="{F47A1B49-A99C-C50A-5A62-C2187A07E01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10" creationId="{4912099C-C05D-CBB6-E608-45BE9544ECF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11" creationId="{45D5463E-2D3C-DCEA-A362-F3BE95C3E66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12" creationId="{BADF7F41-AE20-1EBF-F3A9-F27C1E5000D8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3" creationId="{331D383D-B6EC-268A-419C-3256FB40B838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4" creationId="{00573695-10AC-0217-A767-54B44051A282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5" creationId="{78BE8BF2-B6E8-00AF-5713-9195BD5B16E1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6" creationId="{B50310A8-C592-1EF8-1F48-F00D874A7A09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7" creationId="{F9C04ED5-B1C0-9117-26E0-451EA2090565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8" creationId="{FFCDCE98-E479-8D41-37A6-90150C4F6875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19" creationId="{3C28039D-69E1-BF28-3A83-4CCA6C036BB2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0" creationId="{7633841C-E006-530D-C1D0-1C6A832F7546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1" creationId="{FEBB3045-0AB5-5A7A-7AAE-D7AFD331222C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2" creationId="{9A327CDE-0DFC-A48B-10A4-A1CF1D66CEE4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3" creationId="{D12879D6-9B71-B167-B64D-4213C827DE1C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4" creationId="{3329C18D-582A-2E69-E084-F1C9EE47E495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5" creationId="{2FFB64FA-E146-705F-6BD1-5FC78366D9A4}"/>
          </ac:spMkLst>
        </pc:spChg>
        <pc:spChg chg="del mod">
          <ac:chgData name="Quy Luu" userId="3cc3f620fb72fdbf" providerId="LiveId" clId="{151F03D0-8B8C-4BD5-AF0F-B43ECFF60AFF}" dt="2023-01-27T06:40:13.888" v="1288" actId="478"/>
          <ac:spMkLst>
            <pc:docMk/>
            <pc:sldMk cId="345680916" sldId="272"/>
            <ac:spMk id="526" creationId="{9EDD2CF9-249E-D090-9C04-32A62405425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27" creationId="{46156659-77A8-786A-DA7C-A98FEEAC68D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29" creationId="{CF9EEE47-35D8-162C-EB86-FC5E35948AF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0" creationId="{CADE3B10-0D16-8050-E052-FE576A36B2E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1" creationId="{2ED422DF-3A35-4C9E-13E6-D7614E9E41A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2" creationId="{852D07CE-25F2-E2CC-ABA5-1E492739FB3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3" creationId="{C2B688C6-B282-8DB1-D8AE-F6245D70BFD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4" creationId="{2849AD5E-9DAC-580A-CDE8-8DBB6AC0F8A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5" creationId="{548D9EB8-BD44-4A53-F9CA-9C238233182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6" creationId="{D6E4C413-54E6-1EA5-8918-485CA1B3B4B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7" creationId="{A1B20EC2-8BF7-1211-C5B9-86BD3008D1E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8" creationId="{0ABD9E90-192A-E0C4-7BE0-8824EADE9E7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39" creationId="{3B2F94A5-8972-956B-B640-807C291CB92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40" creationId="{301D5597-905A-C3BC-DCA9-0C92AD53B0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41" creationId="{7DE06211-FC8B-DE89-5F79-D34EBF367C4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542" creationId="{72D43054-8129-BEE5-310B-49D3187F75D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45" creationId="{D22A0944-3C53-A316-0554-9C1195D5FC3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47" creationId="{AFA685AB-4A9A-6BCA-1191-DB0F93A9F5C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0" creationId="{00CAB2BE-E4B2-A03C-95E7-2FCA3811EC4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2" creationId="{F7B524E4-201D-65E0-D545-64D676873A4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3" creationId="{270861A2-7E2B-E371-B7F4-6B341FD8833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4" creationId="{0A37CD92-1808-AC94-684F-E7A25499947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5" creationId="{092BE413-7FA0-39E4-D9EF-8411D512A3E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6" creationId="{2D92981A-E908-7ED9-9EE3-DFB02D5C51D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7" creationId="{EDCE7B94-AD15-33F6-F8FE-1106EAA7B0D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8" creationId="{A83A01B9-D292-3E2A-5A85-185A8F66C37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59" creationId="{AFAE8E98-F65E-480D-8A9E-66E5FC906B5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0" creationId="{E05FEB48-015E-6A45-481E-2E2B6C2F235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1" creationId="{6EAD33B8-59D5-E808-A1B4-1890D541F76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2" creationId="{C47EF088-6E94-5856-8FAE-899CD3860A6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3" creationId="{D3BC70E7-7A57-686E-B57A-6F7665C5207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4" creationId="{BBA9D6AB-AE1B-D4A7-89DC-E9CE084C080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5" creationId="{6B5DBD97-9FC8-9897-C5FC-80306A1BA14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6" creationId="{FE84A138-FC8C-6347-A7F8-840B213224E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7" creationId="{3B7B904D-77D7-6FF6-9B4D-A68DAB63161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8" creationId="{7B13799A-BA78-E390-5E66-121ACDBA50B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69" creationId="{9DF273F4-1186-B04B-8FFF-1278E4BC028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0" creationId="{A6278674-3970-E267-606D-8EB25413972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1" creationId="{8B8DB07C-635D-1F5B-D72F-D40FAC8D90B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2" creationId="{D9D0C8A4-57C0-95AF-575B-2313A1A948D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3" creationId="{45AAC328-A74C-A1F1-87FA-868F2166CC0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4" creationId="{4321B415-3506-F961-FA82-8EE7DFDCAB4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5" creationId="{15875B6F-A2E5-E689-49CB-08CF8A02DB9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6" creationId="{E2DBB50B-3CC6-9B65-B5E5-82CB9739013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7" creationId="{8D8AFC99-ACF8-DB41-53D4-34944E92A22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8" creationId="{52272C16-4EC6-C6FC-CB52-4986513F98C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79" creationId="{E8787123-D727-3380-3503-EAC3DAC9A5A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0" creationId="{C707F15C-8171-38CB-6EF8-FD5A77980DB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1" creationId="{01434DF6-115F-6506-0FBF-72AAB21106E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2" creationId="{99C49A41-DC4F-BA58-8639-6C673B1411B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3" creationId="{439C8FAF-7C98-B586-90B4-43106CC8A69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4" creationId="{4ECA4F32-C74F-F15C-EFC5-EEA48DDF0DC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5" creationId="{2365E19D-0A9D-C8E8-5AFF-6D8D6C04709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6" creationId="{3744CC17-E383-CE93-732B-36E8C9F7789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7" creationId="{A5F17103-4E54-D058-C123-BE60B6BB407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8" creationId="{92C7A9F4-B863-7482-EE40-A126453FBDE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89" creationId="{E4C7768C-534B-7602-B839-F22ABBD82CA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0" creationId="{C152F3B2-5A02-DF32-E0FC-BE64FF2861C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1" creationId="{4E2C1025-1AAF-C056-B6B1-E4EE597D17E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2" creationId="{6E29F30B-C9DD-6543-0B1F-FD0B60B5CEA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3" creationId="{8DDD6762-F33D-68BE-6AED-54393C2F9A1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4" creationId="{9AFEB45F-983D-297F-F2A2-639037D48EB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5" creationId="{234256D1-7B7D-E8FE-9E89-2C7698E3C59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6" creationId="{AE9AFBEC-C3E7-E554-8A1B-AC6360A6BA7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7" creationId="{D36B769D-5607-6886-E905-2E7A747511A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8" creationId="{E05B3FFC-A06A-3738-8B3C-9D4C910EDF1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599" creationId="{FC0B9A7C-F6D4-7426-19B2-59CF43E86CC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0" creationId="{5B617EAC-73E8-D59F-B5AD-5B7DFFB77C2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1" creationId="{40F70639-6D52-EE7F-B697-BD5E5CC95D7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2" creationId="{B2C6A2F5-E8BA-304F-398D-FD00028D0BC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3" creationId="{8EF44FE6-1CCA-BB2A-9EA0-254BB3BF353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4" creationId="{09417FDE-1107-E47E-62A5-A6C458BB161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5" creationId="{9DCC6BBE-86C6-8F7A-1186-EC8E8437CFC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6" creationId="{45ED1CA4-1412-3983-999C-44BB8EA358A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7" creationId="{ABB09920-8D70-8C7B-B6E7-37B6F4558DF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8" creationId="{C309A1F0-ABBF-2779-13D2-85B4F92E8E8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09" creationId="{AEDABF2D-EA1D-762F-911C-FB8986CCA2B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0" creationId="{526B21F1-0559-CE6E-02D8-6E71DE2E51F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1" creationId="{14A95407-5F25-0CE5-4CA7-586EAC456CE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2" creationId="{12D16939-F7E2-7BC8-D2F6-6EA6268F50A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3" creationId="{663FF12D-40DF-24C7-C9FF-148BBB4BF84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4" creationId="{697CF562-AB7A-FE83-F32D-570408B9817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5" creationId="{9CC37F6D-343A-A7DA-D5B4-AE9339A9804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6" creationId="{BA084736-C1DA-4984-1554-955EAF46CC8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7" creationId="{78C2A00A-70D8-190B-A291-07B136C247A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8" creationId="{9F81A810-C36E-999E-D5C5-B048EC1780E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19" creationId="{3534E817-1A72-D29F-CC38-A1F82AB10F8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0" creationId="{AAB42396-B406-A92A-4C30-D48EADD7A03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1" creationId="{BD9589C0-9F0A-9A78-8F0E-14CD956A2AD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2" creationId="{0DCAD092-EB0A-211A-F5FA-56CD0617C4B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3" creationId="{757D86A0-4141-E476-A22C-2B83FC3BD02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4" creationId="{22D844E8-5371-DEC8-88DB-11D27A99E87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5" creationId="{8230ABFD-0640-78D4-CDA4-9A0A6EFDEEC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6" creationId="{329C4166-E2A4-5577-0459-20FDE86438C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7" creationId="{FEAD4EFE-9E65-E3A6-3378-651ADDA8971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8" creationId="{83D20B5F-8679-5A8C-BF36-B9FDB1890DC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29" creationId="{EF7F944F-1B11-404D-973E-116D5406D60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0" creationId="{A4FA05C9-C8B9-D26C-5EC0-D9133FA3EB6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1" creationId="{CA47BDA3-D98B-F3FB-7223-48DF40815B0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2" creationId="{C3B33307-89EE-DB50-389D-D935A8B0C20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3" creationId="{F89089A1-84E0-234D-D319-19CE72F7EB9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4" creationId="{642793FB-E8D6-8D9F-089B-6DBB63C4407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5" creationId="{8FED947E-AA37-B309-6699-8995DA4CC37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6" creationId="{E8318D72-C043-FF66-D812-83BC62F6C29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7" creationId="{916E14A1-90C3-5F1C-4CF6-6FBBDE603CA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8" creationId="{9BCFE5B6-8E9A-09FE-7C0F-7F0A31B25FB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39" creationId="{2DA23AB6-13CA-C9A5-D898-CE069196287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0" creationId="{D41A9586-391D-AF63-D129-A88EDE7AEB6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1" creationId="{92EA92CC-51CF-16DE-B982-1270C2BBD47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2" creationId="{55E6A820-924B-3CD8-5E8F-3D558DA0867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3" creationId="{7FCCB8DB-8CE8-857E-C382-6AA78396A55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4" creationId="{6825578F-185E-5C9E-5766-EDEB0B949D0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5" creationId="{461E989F-7F34-9789-47F2-8789E351C68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6" creationId="{CC36BC99-5219-8052-6E93-A940D4BB591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7" creationId="{41597B3B-C83B-EEA0-11B0-E2F9BED200D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8" creationId="{E7262857-E88B-4754-8A41-6C3D8F7C6A3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49" creationId="{38A441E5-A7AC-D807-82FA-356D7AEA513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0" creationId="{4EB7DB82-3CFC-811A-4959-6179F35DA6F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1" creationId="{DF27394B-3ED6-4920-740C-7C30520A7C0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2" creationId="{6A092517-0A65-FB33-DB52-A0709624DC6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3" creationId="{1F7EA17D-D4C9-A59F-2455-64BCCDB4586C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4" creationId="{3B56AFBB-1BA9-DA26-6476-01AEC906B75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5" creationId="{40662EE6-D072-EAF8-72AC-C54EF9FF440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6" creationId="{4DA3C0AD-9A6F-E85F-8F2E-B915B9A4799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7" creationId="{D7669635-EC09-3A8E-66DC-8A06B4F7CAB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8" creationId="{5EBE0A26-D62F-E514-1244-32022B6F08A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59" creationId="{1176F92D-9033-778A-4BC1-83FB136BFA7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0" creationId="{3603A064-B5C8-6125-AB46-D01633BA967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1" creationId="{6FA9C5D7-8699-691B-B9B4-00EB68EB1CAF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2" creationId="{51B5838E-D216-FEFB-E8EA-DEB557E6645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3" creationId="{A08E9EAF-B2EE-3DA1-E1CD-39E59FF717D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4" creationId="{2B22A7BF-0B1E-A002-5591-7AF748BE392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5" creationId="{D8C051A3-EC7D-C3D5-5BCD-71C9C86812F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6" creationId="{015377AB-C75A-4E06-B2C4-188CCD35893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7" creationId="{31093F4C-A435-3F9D-1E7F-47B288B85EC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8" creationId="{00F54986-4E3E-25CC-EC7F-925A0062804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69" creationId="{20FCDE27-6C19-9F53-3730-2265E116F440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0" creationId="{D56B629D-5E94-12D9-B4BA-5EF186688F7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1" creationId="{5707DFB7-362E-3B2B-BF75-E3CAA364E3BF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72" creationId="{06CFCD39-B542-A9DF-FB0C-F84922FA67BF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73" creationId="{2C2CE0A2-026B-A96F-B6CF-70C7731942D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4" creationId="{44A973D4-A114-85E3-B700-6674AF7E90C5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75" creationId="{67629E1C-B4DE-F85F-415A-0819DED59083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76" creationId="{C9BF9B2C-B7D5-0622-6A9B-D58F660172B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7" creationId="{E345A1D1-9F37-0BD2-36B0-95C02C054082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78" creationId="{BC79DBAE-DC96-DBC5-9B24-25B618466F7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79" creationId="{08E5901E-615C-1C56-E117-DD35BFC9715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80" creationId="{8CA12E14-DD5B-16EA-FA81-D33172203809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81" creationId="{84849185-9FE8-7513-83C7-40A7CD4300A4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82" creationId="{87D96CD2-324C-3F62-B9F6-5CFFE82E32B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83" creationId="{3322048A-0B0B-7143-5D3E-2C654175E342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84" creationId="{90691679-FCE2-7125-77E7-05BA6A890363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85" creationId="{B005DD9B-13A7-9722-CA9B-32723125EA3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86" creationId="{4BDBBC49-0B08-768E-B623-28F108C341EA}"/>
          </ac:spMkLst>
        </pc:spChg>
        <pc:spChg chg="mod">
          <ac:chgData name="Quy Luu" userId="3cc3f620fb72fdbf" providerId="LiveId" clId="{151F03D0-8B8C-4BD5-AF0F-B43ECFF60AFF}" dt="2023-01-27T06:54:51.734" v="1423" actId="1582"/>
          <ac:spMkLst>
            <pc:docMk/>
            <pc:sldMk cId="345680916" sldId="272"/>
            <ac:spMk id="687" creationId="{510425E8-1B29-B4B9-9FC9-569648434D82}"/>
          </ac:spMkLst>
        </pc:spChg>
        <pc:spChg chg="del mod">
          <ac:chgData name="Quy Luu" userId="3cc3f620fb72fdbf" providerId="LiveId" clId="{151F03D0-8B8C-4BD5-AF0F-B43ECFF60AFF}" dt="2023-01-27T06:56:01.653" v="1427" actId="478"/>
          <ac:spMkLst>
            <pc:docMk/>
            <pc:sldMk cId="345680916" sldId="272"/>
            <ac:spMk id="688" creationId="{F1025C9A-44A6-6EC7-D429-CA05D0C4C3E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89" creationId="{2CAD16FC-4EB5-2BEF-4763-31F77F22870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0" creationId="{6D8CF74C-123E-94D2-9B4F-F5E4161FA52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1" creationId="{FD1B81C2-AE9A-005E-2C19-05E6D182F73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2" creationId="{45F6894B-1104-14E4-0690-D4D60C505DB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3" creationId="{43966947-CB63-36BF-87A1-37D02178796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4" creationId="{F477872D-6E60-177E-AB0E-548F65477A4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5" creationId="{4E2039D8-47DD-D6FD-6D08-0E112A1A356A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6" creationId="{7B8B45DE-BBBA-5A03-DE0C-540D22879187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7" creationId="{516897A6-1EC9-4A51-5FBC-EE363A739CE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8" creationId="{8A356F50-30B4-6D1C-3C10-7AA2B5CB337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699" creationId="{D30973DC-1F42-DF42-86AD-FD2ED790F55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0" creationId="{93A78F06-48A9-249D-147E-AF90F2D4F85E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1" creationId="{171E35CF-09EB-9BC6-9DA0-C6254363956B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2" creationId="{A3C1010F-6C04-C246-C26F-17874EE6513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3" creationId="{2AE7ED1F-4C83-E7DE-CC79-08A061FF0654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4" creationId="{30E13C5D-F421-93CB-604C-F39815526E9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5" creationId="{682919E5-2441-45F5-27E3-093F55722D3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6" creationId="{65A91B43-A8B1-6F6C-226A-24DD8093371D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7" creationId="{9C64A639-31FB-8F06-1F06-299D052E9C02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8" creationId="{78A3F0D5-04FA-C1E4-9AB4-5FA3B60DA4C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09" creationId="{A6C58830-9878-A1AF-798B-F098D49280D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0" creationId="{14365261-48D9-FB0C-6651-A82F17DA1B26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1" creationId="{9C2D6D41-B0D1-DF7B-CFEE-7159D93C5A18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2" creationId="{5B88CDA1-928C-C0F8-A1D0-E39E6BCAED15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3" creationId="{D42D345C-5A83-C448-B92C-6574E094A631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4" creationId="{5453B61D-0EAB-586F-17EF-B1A472B11319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5" creationId="{2FC0849F-8E70-64B2-A6AB-9B2B4B79F7C3}"/>
          </ac:spMkLst>
        </pc:spChg>
        <pc:spChg chg="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716" creationId="{300DC652-3334-2363-29A7-C2079C7CD9C1}"/>
          </ac:spMkLst>
        </pc:spChg>
        <pc:spChg chg="mod topLvl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1" creationId="{CF6CD837-7FA0-CFF0-705C-9750ED0DBB71}"/>
          </ac:spMkLst>
        </pc:spChg>
        <pc:spChg chg="mod topLvl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2" creationId="{75546741-6598-9AA8-C437-E6EF4E43394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3" creationId="{B5BAF50E-7DBF-13B0-9718-BFE8265FA60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5" creationId="{58928397-1CF7-2445-C11A-447BE6C49C9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6" creationId="{58B59A63-78BE-E205-3086-45C03E0A988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7" creationId="{F9372A0D-39CE-2383-E962-28A6F7CD120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8" creationId="{E28EF328-43F5-38F4-5593-96ECA543217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29" creationId="{15F88962-BC56-8C21-6966-BCD630007645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1" creationId="{CEA0F5E4-3156-980A-35B9-2BBD0A6EA82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32" creationId="{D92BF308-74C1-F3F6-6A4D-7ACDDBBE5948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3" creationId="{8E591AA5-00AF-3FDF-7672-3E5B13F21397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4" creationId="{1B825E63-C42F-2B41-097E-1075E829427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35" creationId="{4955DBF9-9482-C609-E024-8BDB96436898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6" creationId="{6C3B1210-8F25-8896-0E03-0AC215C40FD2}"/>
          </ac:spMkLst>
        </pc:spChg>
        <pc:spChg chg="del mod">
          <ac:chgData name="Quy Luu" userId="3cc3f620fb72fdbf" providerId="LiveId" clId="{151F03D0-8B8C-4BD5-AF0F-B43ECFF60AFF}" dt="2023-01-27T06:55:41.929" v="1426" actId="478"/>
          <ac:spMkLst>
            <pc:docMk/>
            <pc:sldMk cId="345680916" sldId="272"/>
            <ac:spMk id="737" creationId="{EDE1377C-2410-594D-46D3-ED164DFEA7DB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8" creationId="{7FDDF0ED-6052-A8FC-3F60-8FDEBE90237C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39" creationId="{B39B0541-C537-3983-5158-ECF18C8F7B1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0" creationId="{159DDECB-860D-1F15-C2EF-E6C0728405EF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41" creationId="{16F29029-052F-ED4D-5559-C60A7DC0987C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42" creationId="{A252D564-CE0A-B19F-637B-77BC466B5BF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3" creationId="{A080438D-A63D-024A-59D0-777CF3AD0D58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744" creationId="{D7E28DEC-2AB8-B0CC-06B7-2398184271DB}"/>
          </ac:spMkLst>
        </pc:spChg>
        <pc:spChg chg="del mod">
          <ac:chgData name="Quy Luu" userId="3cc3f620fb72fdbf" providerId="LiveId" clId="{151F03D0-8B8C-4BD5-AF0F-B43ECFF60AFF}" dt="2023-01-27T06:55:36.866" v="1425" actId="478"/>
          <ac:spMkLst>
            <pc:docMk/>
            <pc:sldMk cId="345680916" sldId="272"/>
            <ac:spMk id="745" creationId="{BD5D6967-AAB5-24DA-B526-53E0C0310E8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6" creationId="{594EAEA5-E1FC-1086-44C7-BA69916C44D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7" creationId="{3EF800D5-5D48-F7D4-8012-000C5FF18F8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8" creationId="{8BAC41A7-2016-3323-DEF7-1227AD3E1DB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49" creationId="{0C8B78BE-5589-78BF-14DC-1E01D896BBB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0" creationId="{A04B3710-8D70-C18D-8E08-0D1E3186D79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1" creationId="{D92F4F5A-CCDF-84A8-F89B-A3FCA949E7C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2" creationId="{D44F5234-8E58-8ED7-E2CE-EE364A4815D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3" creationId="{89975A82-F984-1B35-412F-5DC9D0B771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4" creationId="{CF206A3C-5D97-02A2-2952-8CEAE7BC304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5" creationId="{47D43585-3455-D232-43D9-52E472452D4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6" creationId="{01D8C0B5-78A6-9350-9A97-1A0DEC65E58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7" creationId="{62E92CDD-BA2E-5C38-89C0-F7390C3E9B9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8" creationId="{B1CCEBAD-E75C-A2A9-B45C-A8989944ACA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59" creationId="{9EE9375D-78A8-6798-5815-BE32F4BAA99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0" creationId="{2380B1D8-CB75-3AE9-4605-84F86B9AEC6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1" creationId="{69323CEB-75B4-8AED-AF34-3286B5FD4CC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2" creationId="{2259603F-5203-84E8-5117-A944EC5DA6E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3" creationId="{5F24758E-C238-9B38-36C2-1780940ECA7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4" creationId="{421B93F6-D8F2-14F5-7993-1DE80A4E0C4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5" creationId="{35EDB5F7-FB20-C671-5489-3E9BF91653A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6" creationId="{9EC987F3-6704-1862-B991-33B8636C580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7" creationId="{6F631108-F6A9-C7D0-F1CF-5094D10122F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8" creationId="{58F1E194-A005-8161-4C5F-CB062D1BF92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69" creationId="{B3633BD8-88AD-2FC5-94F2-6B5D5706A45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0" creationId="{7EC56C5C-0D77-5B6B-4BC9-364627D7A25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1" creationId="{93C680C9-A448-56BF-6099-F4BDF01ED8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2" creationId="{5CD48B89-0AAB-D2B1-1015-7950B43FCB2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3" creationId="{D43CF1DD-98EC-EC4E-9814-C1FA0E2A10B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4" creationId="{61E434FD-5D3F-EBE5-A238-FD6BE2CE0A4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5" creationId="{DC8A2455-34AC-5660-AA42-0BB495EA4A5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6" creationId="{92C32510-B5E1-2D5F-5312-3E13A598186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7" creationId="{2073146F-70D5-D5ED-F8EF-107F71A3428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8" creationId="{BEFC4D12-D271-89A7-79F4-719C4A3BF78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79" creationId="{5E522304-F165-F672-B937-466CAE19A30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0" creationId="{3F934FA4-7E39-2659-C516-76E7AD09587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1" creationId="{DA41E32F-273B-31C5-78F4-3D29256DF62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2" creationId="{D3736222-F052-B484-74A3-8CD0858526E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3" creationId="{E089F7ED-45E8-88A1-7607-E5D12B660A4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4" creationId="{2FE1067A-6C20-0344-ADE6-8539C4A2D52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5" creationId="{E3E935F0-D132-BE4F-196F-8211E7C48F1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6" creationId="{F5DAA046-AAE1-1844-DEDC-5B2D7F978D7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7" creationId="{8D6C5B21-8CED-D014-6271-8E1265F7EB0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8" creationId="{F7D2EEEB-BED8-8AB5-1EBB-F003ECB7992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89" creationId="{B34C282D-C87D-2CC0-3B59-3F4A82EA3C4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0" creationId="{7F03CF9D-EDB1-A2CE-2EAF-7C9A8EABDDB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1" creationId="{0AF4197B-20C4-6951-5632-F27AAE40A5C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2" creationId="{42C7EDCB-2C38-91FE-D7DA-2F1FFABF0A7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3" creationId="{D8392841-CE21-15C3-63EB-FDC2CC778C8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4" creationId="{B6BA0142-767F-C861-99ED-5B08F5C2DA5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5" creationId="{FF1C1C45-41F8-8FB4-F725-9D0697C49A6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6" creationId="{16CE7D35-0FFF-D357-D899-9C973A0E7AE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7" creationId="{081B5CDD-3039-439C-9D82-84D6E60425F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8" creationId="{C6012740-FCFB-FCD6-05DC-4630EE96990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799" creationId="{611D197D-C1FB-1FA5-BB57-1D1DB767C1D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0" creationId="{726502EC-686B-A35B-86B8-A997AA59428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1" creationId="{65D6F164-4497-E55B-76FE-066BE815E60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2" creationId="{A8704232-2746-6DF9-807A-DEAD49C648B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3" creationId="{2E42161A-6E8B-617A-9969-E617D403B74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4" creationId="{F05B378C-8EDD-771A-B8C1-0FCC279A4A7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5" creationId="{BB869DD3-B6C8-015B-A934-E7F10B91E51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6" creationId="{F564BFB8-1221-0E4E-2BCB-9B32C4D6E1C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7" creationId="{02FEE030-0921-C172-AEE4-792F7A67DA8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8" creationId="{28C758CC-10A3-FA97-E369-F9D4D2900DA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09" creationId="{E8049BAE-1296-3DAE-ABBF-7AD25335D0C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0" creationId="{466B4FEB-1873-8216-7CD7-E6AE9501C22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1" creationId="{45B99AB2-E5BF-6D40-056F-B4F151C7414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2" creationId="{895754F1-59CF-A3C9-8B3B-0A99252AF40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3" creationId="{E7CE377C-11E6-591B-1AE1-7C3D078005C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4" creationId="{ADE72375-AFF4-A4C0-9284-64A319CB469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5" creationId="{F8023100-E4BD-9535-647E-91A0D5DC056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6" creationId="{26477C6C-0B02-FA80-B205-CAE5DF05E7F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7" creationId="{13B59FD0-D5E7-79DF-DCAA-128F84792C1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8" creationId="{5A868B02-C134-6F2B-661A-087F77014B3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19" creationId="{1674D783-1442-9A4F-C909-1C5A22807D7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0" creationId="{5388E54D-F1B1-99DD-A61B-33D9FCA4B20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1" creationId="{36F9AECF-61E4-40DD-2D40-E19AF9330B9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2" creationId="{2F67AA0D-8049-5300-924F-9FC9F16061A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3" creationId="{78BC8812-DA11-9F74-F5B4-4E1D6841BC5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4" creationId="{327946F8-5D0D-8A18-A577-261FC66C362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5" creationId="{968C52D4-0F74-5025-B840-24883501E3F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6" creationId="{CC7366DF-4930-5099-614A-3D8C2932D6A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7" creationId="{70592AED-291A-9E2F-BAC9-24377A44E28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8" creationId="{440B3CD9-6EFC-1AFE-9012-0C1907D96CE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29" creationId="{D4BA1287-D83D-F2D2-31F5-62F7A432C60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0" creationId="{E099510F-1F1F-BA58-C155-7DE3B26ABE7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1" creationId="{6F353AFC-D716-BE96-CBC6-76BD4DA8401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2" creationId="{C89C2046-3F4B-6666-0E17-2C0CA309E99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3" creationId="{B7E328F3-BEDA-67A7-3C84-943373608E7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4" creationId="{FEC55E07-D8CC-6F82-7C97-F322AECCAD1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5" creationId="{0803EA22-6BA2-F409-5491-656919833B6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6" creationId="{DD930069-4FBD-A02F-B21D-A9EA08C0802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7" creationId="{C5E3C01E-1D14-52DE-8CD1-1783D4FC720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8" creationId="{3470E789-FDF9-9864-4EAD-4A22F560354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39" creationId="{F549C46E-34F5-4175-76E0-357E3267A0B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0" creationId="{401F2DFA-D2DD-7289-ED53-5E84820072B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1" creationId="{4B074E5F-779B-B5F4-ABBE-7BAADE3C992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2" creationId="{1CAB7B80-4B00-C033-AFD4-DFE15806A8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3" creationId="{43FCD888-7263-EE8D-3C74-BE29DA62C54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4" creationId="{CB3DEFF0-FC1C-025B-A05F-378043FB240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5" creationId="{741A0D4A-DAA8-0259-0DDF-374D8DB6397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6" creationId="{DFA10EA7-B271-DC3B-C1E3-E306A914A54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7" creationId="{F7EC130E-EC77-E364-3518-D1DD534CB6B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8" creationId="{D215CA37-D4B1-5886-AB5A-E537D35C25F5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49" creationId="{2297C4AF-872A-CF33-6E6F-FCA3660A12A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0" creationId="{EA29FB4B-67D4-AA5B-335C-707E9F8B961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1" creationId="{35465867-9301-D0D9-E184-765EC643034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2" creationId="{147E0077-62CB-6508-E8DB-51A45240339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3" creationId="{CFA2C10B-2090-1A0D-24E2-E9CB487CF69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4" creationId="{3E70F664-3ADB-A244-E2D1-19A227138C37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5" creationId="{AD7B12F3-53BC-91A5-9C2E-BC3135927AD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6" creationId="{C008C23E-531F-94FE-DD55-06F84EB57C5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7" creationId="{B2BCB03A-ABC5-8B02-7530-66609FC7882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8" creationId="{E9983CE7-4EDB-230E-63E4-C3A65B5386E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59" creationId="{12024F34-CFA8-82A7-E77D-91BF263B2816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0" creationId="{32D43481-6BBC-EFFA-558A-6E28A14B65B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1" creationId="{C14541CB-7158-26EA-D9F8-AFAF8293AA93}"/>
          </ac:spMkLst>
        </pc:spChg>
        <pc:spChg chg="mod">
          <ac:chgData name="Quy Luu" userId="3cc3f620fb72fdbf" providerId="LiveId" clId="{151F03D0-8B8C-4BD5-AF0F-B43ECFF60AFF}" dt="2023-01-27T06:55:16.417" v="1424" actId="1582"/>
          <ac:spMkLst>
            <pc:docMk/>
            <pc:sldMk cId="345680916" sldId="272"/>
            <ac:spMk id="862" creationId="{3F3EC72F-3437-2277-CD32-F2FB067AD11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3" creationId="{A38CBC08-60FE-DA61-E880-77D440C1BD1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4" creationId="{5D000CEC-0AFA-2185-F2EB-4BC95B19E80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5" creationId="{9A80B07C-BE13-D7DC-9213-F72445273E7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6" creationId="{419CAD75-81F8-24E7-3143-D79A9478A32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7" creationId="{6463132E-A80A-9169-4B90-62C658FCBCB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8" creationId="{0A1F91AA-E832-C17D-D37A-3FFCE62473C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69" creationId="{4ACB54F8-4AE2-0FE7-E1D0-22DF94EAA5F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0" creationId="{64C5AB5F-4BB2-81F4-4C09-F9EC674B340D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1" creationId="{7E044E43-9574-866D-13D5-AF2684937213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2" creationId="{C487FA01-3A85-C45A-2AC4-C4103F69237B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3" creationId="{0656F0BA-9B5A-53F7-CC3A-97733B080AD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4" creationId="{0EB077D8-5D3E-BC70-ACBD-9ACDBA27462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5" creationId="{7E19B098-7F37-DE0A-1930-18D0610D4281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6" creationId="{F890DD3A-CA90-CECA-1BFE-D2560E9B88A9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7" creationId="{CC3710AB-218E-2E58-D196-E2365F84C15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8" creationId="{FA444ED9-FD71-E846-22D8-D90C9A75DC42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79" creationId="{AE299BFB-C8B0-AD08-E929-BB09CA341FF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0" creationId="{93FAD749-F58B-E039-417D-F8EA8FE1F7BF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1" creationId="{D8991F8D-0260-06FF-4FE9-0E0756350D7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2" creationId="{FD54CD74-A510-8E00-3123-D7C1C147C10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3" creationId="{8FE6F096-4669-1CB1-0857-3F00F5A219CC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4" creationId="{0ED323F4-7EB5-4302-63C6-93D32E05C098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5" creationId="{0DECE413-6E3A-33F0-DBF9-74DD75763380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6" creationId="{4B4171AF-3E09-5B44-0FEB-256B425C7374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7" creationId="{80547042-18AD-6A5C-431A-E31B2C6FA56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8" creationId="{7A1CA76A-86D2-A38D-7216-BE2B3D925F2A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89" creationId="{34DB4589-7D55-C6E9-A3A6-EF1A0E145FEE}"/>
          </ac:spMkLst>
        </pc:spChg>
        <pc:spChg chg="mod">
          <ac:chgData name="Quy Luu" userId="3cc3f620fb72fdbf" providerId="LiveId" clId="{151F03D0-8B8C-4BD5-AF0F-B43ECFF60AFF}" dt="2023-01-27T06:50:20.307" v="1421" actId="1037"/>
          <ac:spMkLst>
            <pc:docMk/>
            <pc:sldMk cId="345680916" sldId="272"/>
            <ac:spMk id="890" creationId="{2EA5FBA5-F8CC-8777-C2AE-C6B747B8F74D}"/>
          </ac:spMkLst>
        </pc:spChg>
        <pc:spChg chg="add mod">
          <ac:chgData name="Quy Luu" userId="3cc3f620fb72fdbf" providerId="LiveId" clId="{151F03D0-8B8C-4BD5-AF0F-B43ECFF60AFF}" dt="2023-01-27T06:50:11.161" v="1406" actId="1038"/>
          <ac:spMkLst>
            <pc:docMk/>
            <pc:sldMk cId="345680916" sldId="272"/>
            <ac:spMk id="891" creationId="{5EEF4BBF-535D-7385-4208-91C0DB69938E}"/>
          </ac:spMkLst>
        </pc:spChg>
        <pc:grpChg chg="add mod topLvl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4" creationId="{C32A5A13-FEEF-3A36-67E2-A599380D5C97}"/>
          </ac:grpSpMkLst>
        </pc:grpChg>
        <pc:grpChg chg="add mod topLvl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20" creationId="{C356F637-1680-E658-C861-6E0836DA7BFF}"/>
          </ac:grpSpMkLst>
        </pc:grpChg>
        <pc:grpChg chg="add mod topLvl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0" creationId="{9ED23C5A-B040-CB77-8201-AF6E2D44BC99}"/>
          </ac:grpSpMkLst>
        </pc:grpChg>
        <pc:grpChg chg="add del mod">
          <ac:chgData name="Quy Luu" userId="3cc3f620fb72fdbf" providerId="LiveId" clId="{151F03D0-8B8C-4BD5-AF0F-B43ECFF60AFF}" dt="2023-01-27T06:45:27.587" v="1333" actId="165"/>
          <ac:grpSpMkLst>
            <pc:docMk/>
            <pc:sldMk cId="345680916" sldId="272"/>
            <ac:grpSpMk id="182" creationId="{740E78AC-2275-271D-67A1-0D13F51DA0BC}"/>
          </ac:grpSpMkLst>
        </pc:grpChg>
        <pc:grpChg chg="add mod">
          <ac:chgData name="Quy Luu" userId="3cc3f620fb72fdbf" providerId="LiveId" clId="{151F03D0-8B8C-4BD5-AF0F-B43ECFF60AFF}" dt="2023-01-27T06:38:49.009" v="1258" actId="14100"/>
          <ac:grpSpMkLst>
            <pc:docMk/>
            <pc:sldMk cId="345680916" sldId="272"/>
            <ac:grpSpMk id="183" creationId="{5FDE9284-2841-4A38-9401-E2908449AA5D}"/>
          </ac:grpSpMkLst>
        </pc:grpChg>
        <pc:grpChg chg="add mod">
          <ac:chgData name="Quy Luu" userId="3cc3f620fb72fdbf" providerId="LiveId" clId="{151F03D0-8B8C-4BD5-AF0F-B43ECFF60AFF}" dt="2023-01-27T06:38:49.009" v="1258" actId="14100"/>
          <ac:grpSpMkLst>
            <pc:docMk/>
            <pc:sldMk cId="345680916" sldId="272"/>
            <ac:grpSpMk id="199" creationId="{7DD4B879-45FC-83DA-C936-65608D3505BE}"/>
          </ac:grpSpMkLst>
        </pc:grpChg>
        <pc:grpChg chg="add mod">
          <ac:chgData name="Quy Luu" userId="3cc3f620fb72fdbf" providerId="LiveId" clId="{151F03D0-8B8C-4BD5-AF0F-B43ECFF60AFF}" dt="2023-01-27T06:38:49.009" v="1258" actId="14100"/>
          <ac:grpSpMkLst>
            <pc:docMk/>
            <pc:sldMk cId="345680916" sldId="272"/>
            <ac:grpSpMk id="229" creationId="{89FFCC28-F71A-45F1-A161-4D8A2BD80275}"/>
          </ac:grpSpMkLst>
        </pc:grpChg>
        <pc:grpChg chg="add del mod">
          <ac:chgData name="Quy Luu" userId="3cc3f620fb72fdbf" providerId="LiveId" clId="{151F03D0-8B8C-4BD5-AF0F-B43ECFF60AFF}" dt="2023-01-27T06:38:57.924" v="1259" actId="478"/>
          <ac:grpSpMkLst>
            <pc:docMk/>
            <pc:sldMk cId="345680916" sldId="272"/>
            <ac:grpSpMk id="361" creationId="{6D4CB765-266A-BB30-85B5-AD01C2ACEB4B}"/>
          </ac:grpSpMkLst>
        </pc:grpChg>
        <pc:grpChg chg="add del mod">
          <ac:chgData name="Quy Luu" userId="3cc3f620fb72fdbf" providerId="LiveId" clId="{151F03D0-8B8C-4BD5-AF0F-B43ECFF60AFF}" dt="2023-01-27T06:39:49.550" v="1266" actId="165"/>
          <ac:grpSpMkLst>
            <pc:docMk/>
            <pc:sldMk cId="345680916" sldId="272"/>
            <ac:grpSpMk id="362" creationId="{3A929610-921E-53A0-0818-64AC9CEC20FD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363" creationId="{AF711598-7FE6-114F-00CB-D809D7CEF9F7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364" creationId="{73E7AC0D-6759-221E-35A6-9E40D2BB59A0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365" creationId="{B3CCF446-9618-5844-BB1B-1DC7D8C680AB}"/>
          </ac:grpSpMkLst>
        </pc:grpChg>
        <pc:grpChg chg="mod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498" creationId="{A3E4AF4D-F338-BC8B-7C59-5F57B817006E}"/>
          </ac:grpSpMkLst>
        </pc:grpChg>
        <pc:grpChg chg="mod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528" creationId="{FFF7F611-9243-8A14-BB74-074F829083D8}"/>
          </ac:grpSpMkLst>
        </pc:grpChg>
        <pc:grpChg chg="add del mod">
          <ac:chgData name="Quy Luu" userId="3cc3f620fb72fdbf" providerId="LiveId" clId="{151F03D0-8B8C-4BD5-AF0F-B43ECFF60AFF}" dt="2023-01-27T06:45:27.587" v="1333" actId="165"/>
          <ac:grpSpMkLst>
            <pc:docMk/>
            <pc:sldMk cId="345680916" sldId="272"/>
            <ac:grpSpMk id="543" creationId="{F86157E1-E4BD-4B6A-B35C-7A7E311832FF}"/>
          </ac:grpSpMkLst>
        </pc:grpChg>
        <pc:grpChg chg="add mod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44" creationId="{34F0CA77-C6A2-29F6-CB32-914059C4BC83}"/>
          </ac:grpSpMkLst>
        </pc:grpChg>
        <pc:grpChg chg="mod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46" creationId="{404C701A-45B9-B95E-38BF-F5077AF68D7D}"/>
          </ac:grpSpMkLst>
        </pc:grpChg>
        <pc:grpChg chg="mod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48" creationId="{20610779-DFC8-140B-9738-4D2B4D7DA0F6}"/>
          </ac:grpSpMkLst>
        </pc:grpChg>
        <pc:grpChg chg="mod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49" creationId="{32456EC1-0342-FA99-1CD4-5C6D5CDA1D37}"/>
          </ac:grpSpMkLst>
        </pc:grpChg>
        <pc:grpChg chg="mod">
          <ac:chgData name="Quy Luu" userId="3cc3f620fb72fdbf" providerId="LiveId" clId="{151F03D0-8B8C-4BD5-AF0F-B43ECFF60AFF}" dt="2023-01-27T06:50:11.161" v="1406" actId="1038"/>
          <ac:grpSpMkLst>
            <pc:docMk/>
            <pc:sldMk cId="345680916" sldId="272"/>
            <ac:grpSpMk id="551" creationId="{00563C01-D59D-2057-DACE-00FDCD47ABAF}"/>
          </ac:grpSpMkLst>
        </pc:grpChg>
        <pc:grpChg chg="add del mod">
          <ac:chgData name="Quy Luu" userId="3cc3f620fb72fdbf" providerId="LiveId" clId="{151F03D0-8B8C-4BD5-AF0F-B43ECFF60AFF}" dt="2023-01-27T06:46:21.335" v="1349" actId="165"/>
          <ac:grpSpMkLst>
            <pc:docMk/>
            <pc:sldMk cId="345680916" sldId="272"/>
            <ac:grpSpMk id="717" creationId="{D0636A95-AF77-1C62-DAE2-C5C3C6962964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718" creationId="{AE845FB3-B57D-401E-5D71-82173BD69F7A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719" creationId="{7BDC329F-F0F8-A7A7-2CAE-F00ABCB2A70D}"/>
          </ac:grpSpMkLst>
        </pc:grpChg>
        <pc:grpChg chg="mod topLvl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720" creationId="{8674E0E2-F914-CC85-492E-06BBDCC0FD3E}"/>
          </ac:grpSpMkLst>
        </pc:grpChg>
        <pc:grpChg chg="mod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724" creationId="{372BD0E4-C28E-12FD-2432-9CEE8DC1F635}"/>
          </ac:grpSpMkLst>
        </pc:grpChg>
        <pc:grpChg chg="mod">
          <ac:chgData name="Quy Luu" userId="3cc3f620fb72fdbf" providerId="LiveId" clId="{151F03D0-8B8C-4BD5-AF0F-B43ECFF60AFF}" dt="2023-01-27T06:50:20.307" v="1421" actId="1037"/>
          <ac:grpSpMkLst>
            <pc:docMk/>
            <pc:sldMk cId="345680916" sldId="272"/>
            <ac:grpSpMk id="730" creationId="{0E4932CD-0B23-FD05-C948-8ABFB3D4178C}"/>
          </ac:grpSpMkLst>
        </pc:grpChg>
      </pc:sldChg>
      <pc:sldChg chg="addSp delSp modSp new mod">
        <pc:chgData name="Quy Luu" userId="3cc3f620fb72fdbf" providerId="LiveId" clId="{151F03D0-8B8C-4BD5-AF0F-B43ECFF60AFF}" dt="2023-02-01T23:42:23.503" v="2278" actId="1035"/>
        <pc:sldMkLst>
          <pc:docMk/>
          <pc:sldMk cId="2729863866" sldId="273"/>
        </pc:sldMkLst>
        <pc:spChg chg="del">
          <ac:chgData name="Quy Luu" userId="3cc3f620fb72fdbf" providerId="LiveId" clId="{151F03D0-8B8C-4BD5-AF0F-B43ECFF60AFF}" dt="2023-01-27T07:37:10.595" v="1934" actId="478"/>
          <ac:spMkLst>
            <pc:docMk/>
            <pc:sldMk cId="2729863866" sldId="273"/>
            <ac:spMk id="2" creationId="{EC8CFA7A-237B-7F87-6DFD-FE9D5035AF81}"/>
          </ac:spMkLst>
        </pc:spChg>
        <pc:spChg chg="del">
          <ac:chgData name="Quy Luu" userId="3cc3f620fb72fdbf" providerId="LiveId" clId="{151F03D0-8B8C-4BD5-AF0F-B43ECFF60AFF}" dt="2023-01-27T07:37:09.581" v="1933" actId="478"/>
          <ac:spMkLst>
            <pc:docMk/>
            <pc:sldMk cId="2729863866" sldId="273"/>
            <ac:spMk id="3" creationId="{687CB52F-BDDB-5636-FED5-CA62D04FB28A}"/>
          </ac:spMkLst>
        </pc:spChg>
        <pc:spChg chg="add mod">
          <ac:chgData name="Quy Luu" userId="3cc3f620fb72fdbf" providerId="LiveId" clId="{151F03D0-8B8C-4BD5-AF0F-B43ECFF60AFF}" dt="2023-01-27T07:49:41.682" v="2206" actId="14100"/>
          <ac:spMkLst>
            <pc:docMk/>
            <pc:sldMk cId="2729863866" sldId="273"/>
            <ac:spMk id="12" creationId="{1AB24363-FD17-8D62-E2F0-8DF1BD9FC973}"/>
          </ac:spMkLst>
        </pc:spChg>
        <pc:spChg chg="add mod">
          <ac:chgData name="Quy Luu" userId="3cc3f620fb72fdbf" providerId="LiveId" clId="{151F03D0-8B8C-4BD5-AF0F-B43ECFF60AFF}" dt="2023-01-27T07:49:41.682" v="2206" actId="14100"/>
          <ac:spMkLst>
            <pc:docMk/>
            <pc:sldMk cId="2729863866" sldId="273"/>
            <ac:spMk id="13" creationId="{D682B67D-715A-2192-D2B8-C0D3A7CFC6C2}"/>
          </ac:spMkLst>
        </pc:spChg>
        <pc:spChg chg="add mod">
          <ac:chgData name="Quy Luu" userId="3cc3f620fb72fdbf" providerId="LiveId" clId="{151F03D0-8B8C-4BD5-AF0F-B43ECFF60AFF}" dt="2023-02-01T23:42:23.503" v="2278" actId="1035"/>
          <ac:spMkLst>
            <pc:docMk/>
            <pc:sldMk cId="2729863866" sldId="273"/>
            <ac:spMk id="14" creationId="{A430E658-5C83-7E7B-EC7A-6ACBCF8377D0}"/>
          </ac:spMkLst>
        </pc:spChg>
        <pc:grpChg chg="add mod">
          <ac:chgData name="Quy Luu" userId="3cc3f620fb72fdbf" providerId="LiveId" clId="{151F03D0-8B8C-4BD5-AF0F-B43ECFF60AFF}" dt="2023-02-01T23:42:07.877" v="2259" actId="1036"/>
          <ac:grpSpMkLst>
            <pc:docMk/>
            <pc:sldMk cId="2729863866" sldId="273"/>
            <ac:grpSpMk id="9" creationId="{B40DF0AD-1A51-B5C3-4C0C-9E91D30E0839}"/>
          </ac:grpSpMkLst>
        </pc:grpChg>
        <pc:grpChg chg="add mod">
          <ac:chgData name="Quy Luu" userId="3cc3f620fb72fdbf" providerId="LiveId" clId="{151F03D0-8B8C-4BD5-AF0F-B43ECFF60AFF}" dt="2023-02-01T23:42:07.877" v="2259" actId="1036"/>
          <ac:grpSpMkLst>
            <pc:docMk/>
            <pc:sldMk cId="2729863866" sldId="273"/>
            <ac:grpSpMk id="11" creationId="{D17E2DF7-3746-AE25-C173-28F5D8F14D65}"/>
          </ac:grpSpMkLst>
        </pc:grpChg>
        <pc:picChg chg="add mod modCrop">
          <ac:chgData name="Quy Luu" userId="3cc3f620fb72fdbf" providerId="LiveId" clId="{151F03D0-8B8C-4BD5-AF0F-B43ECFF60AFF}" dt="2023-01-27T07:41:41.127" v="2008" actId="164"/>
          <ac:picMkLst>
            <pc:docMk/>
            <pc:sldMk cId="2729863866" sldId="273"/>
            <ac:picMk id="5" creationId="{940379D9-DA21-0E96-CF22-26240CA6F4AD}"/>
          </ac:picMkLst>
        </pc:picChg>
        <pc:picChg chg="add mod modCrop">
          <ac:chgData name="Quy Luu" userId="3cc3f620fb72fdbf" providerId="LiveId" clId="{151F03D0-8B8C-4BD5-AF0F-B43ECFF60AFF}" dt="2023-01-27T07:43:31.801" v="2037" actId="164"/>
          <ac:picMkLst>
            <pc:docMk/>
            <pc:sldMk cId="2729863866" sldId="273"/>
            <ac:picMk id="7" creationId="{A30DEC1E-29F4-8B64-26E0-E35C44536991}"/>
          </ac:picMkLst>
        </pc:picChg>
        <pc:picChg chg="add mod modCrop">
          <ac:chgData name="Quy Luu" userId="3cc3f620fb72fdbf" providerId="LiveId" clId="{151F03D0-8B8C-4BD5-AF0F-B43ECFF60AFF}" dt="2023-01-27T07:42:36.814" v="2018" actId="732"/>
          <ac:picMkLst>
            <pc:docMk/>
            <pc:sldMk cId="2729863866" sldId="273"/>
            <ac:picMk id="8" creationId="{FCC002EC-E228-5609-EDFA-418BBA646907}"/>
          </ac:picMkLst>
        </pc:picChg>
        <pc:picChg chg="add mod modCrop">
          <ac:chgData name="Quy Luu" userId="3cc3f620fb72fdbf" providerId="LiveId" clId="{151F03D0-8B8C-4BD5-AF0F-B43ECFF60AFF}" dt="2023-01-27T07:43:31.801" v="2037" actId="164"/>
          <ac:picMkLst>
            <pc:docMk/>
            <pc:sldMk cId="2729863866" sldId="273"/>
            <ac:picMk id="10" creationId="{9B8B52A9-1CFA-F485-4005-0BA18F8D8770}"/>
          </ac:picMkLst>
        </pc:picChg>
      </pc:sldChg>
      <pc:sldChg chg="new">
        <pc:chgData name="Quy Luu" userId="3cc3f620fb72fdbf" providerId="LiveId" clId="{151F03D0-8B8C-4BD5-AF0F-B43ECFF60AFF}" dt="2023-01-27T06:57:00.426" v="1430" actId="680"/>
        <pc:sldMkLst>
          <pc:docMk/>
          <pc:sldMk cId="3462563496" sldId="274"/>
        </pc:sldMkLst>
      </pc:sldChg>
      <pc:sldChg chg="new del">
        <pc:chgData name="Quy Luu" userId="3cc3f620fb72fdbf" providerId="LiveId" clId="{151F03D0-8B8C-4BD5-AF0F-B43ECFF60AFF}" dt="2023-01-27T07:49:03.457" v="2205" actId="2696"/>
        <pc:sldMkLst>
          <pc:docMk/>
          <pc:sldMk cId="4268982931" sldId="275"/>
        </pc:sldMkLst>
      </pc:sldChg>
      <pc:sldChg chg="addSp delSp modSp add mod">
        <pc:chgData name="Quy Luu" userId="3cc3f620fb72fdbf" providerId="LiveId" clId="{151F03D0-8B8C-4BD5-AF0F-B43ECFF60AFF}" dt="2023-02-06T23:20:11.966" v="2299" actId="20577"/>
        <pc:sldMkLst>
          <pc:docMk/>
          <pc:sldMk cId="1730970088" sldId="276"/>
        </pc:sldMkLst>
        <pc:spChg chg="add mod">
          <ac:chgData name="Quy Luu" userId="3cc3f620fb72fdbf" providerId="LiveId" clId="{151F03D0-8B8C-4BD5-AF0F-B43ECFF60AFF}" dt="2023-02-06T23:20:11.966" v="2299" actId="20577"/>
          <ac:spMkLst>
            <pc:docMk/>
            <pc:sldMk cId="1730970088" sldId="276"/>
            <ac:spMk id="2" creationId="{B3DB0204-5416-4394-1005-0D6B62D66A7D}"/>
          </ac:spMkLst>
        </pc:spChg>
        <pc:spChg chg="add 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" creationId="{B55A5F7C-A0CB-A2A5-1F63-835DCF9C60E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" creationId="{CE504CB3-7A94-1A63-C17B-305A487A3F0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" creationId="{3424D647-DCB3-8460-2646-61C6C86AA81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" creationId="{E17DD286-A346-5CB4-9185-E9C921BE7BF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" creationId="{3BBA9919-071E-5AC6-FAFD-296B71F29BB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" creationId="{11840A90-575F-CD60-7D9E-4EC1154AD18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" creationId="{1F97A721-B56D-1F33-D3D3-70A776336AD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" creationId="{D7E8232C-01AC-3F89-901B-7BBDAF8BD4F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" creationId="{2B7B55D3-B037-2205-D247-9231E96CB65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" creationId="{E89E194E-C098-A852-BB2F-809428CC03D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" creationId="{CB0617A1-04E3-45B2-8810-226417609DF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" creationId="{67DCF5BF-73FE-6D57-DE3B-3191AD7ECD6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" creationId="{B7732006-0E86-F9E7-2BD2-1C3C252C5C4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" creationId="{F052BF7B-2F87-77C5-E466-BDD8F08DA47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8" creationId="{6889B1A1-CA81-B29D-619D-AA981B8A1B5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9" creationId="{647E98D9-AB6C-F0A0-A707-0181E5D69E3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1" creationId="{A54DE646-685B-B7FA-53AD-A3A69D6A584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2" creationId="{A3701582-C7F4-F6D3-08B1-8ABC1C2F8AC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3" creationId="{129C8B7E-DE9C-9B33-2979-1287FE9CA3D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4" creationId="{1021E0E2-8590-6003-6FCD-8A807288F98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5" creationId="{62AD7FB6-7371-BDFD-6637-77949405F00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6" creationId="{0CCB371C-3593-7283-5161-1138F58D1D3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7" creationId="{C9F4CE64-20F2-CBDC-E4ED-3D2BCCB05FB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8" creationId="{6FEEC519-C02C-EF3A-DD5B-1670C9AB8FF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29" creationId="{26E0CC83-0F96-9554-9921-7A7E3B1DC01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0" creationId="{B95A45DD-0A28-4491-276F-CC28F3CBEA3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1" creationId="{5F8EF6D7-4AC2-95FB-7F23-3001C543CEAD}"/>
          </ac:spMkLst>
        </pc:spChg>
        <pc:spChg chg="mod">
          <ac:chgData name="Quy Luu" userId="3cc3f620fb72fdbf" providerId="LiveId" clId="{151F03D0-8B8C-4BD5-AF0F-B43ECFF60AFF}" dt="2023-01-28T07:46:32.504" v="2230" actId="20577"/>
          <ac:spMkLst>
            <pc:docMk/>
            <pc:sldMk cId="1730970088" sldId="276"/>
            <ac:spMk id="32" creationId="{7BDF10CB-D96C-D227-6A30-085149BE645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3" creationId="{FBF8DE5B-3060-DEE8-5E31-95CF89B35DD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4" creationId="{BE7FF1D3-8F58-AB58-DE5C-8C64EB4905B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5" creationId="{A0FA5723-AE40-2D01-825A-C0A827F467C2}"/>
          </ac:spMkLst>
        </pc:spChg>
        <pc:spChg chg="add 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6" creationId="{51A47B78-2F32-FAD4-E2EF-A11608F6D5F0}"/>
          </ac:spMkLst>
        </pc:spChg>
        <pc:spChg chg="add 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37" creationId="{7035005B-0DB2-CA60-C8CC-48B126A37749}"/>
          </ac:spMkLst>
        </pc:spChg>
        <pc:spChg chg="add 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" creationId="{D62FAAD4-7719-6A2D-B2AE-9CAC8B03198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44" creationId="{7A539142-7E84-5A12-4D69-D77C3B04C31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45" creationId="{6B22E3F0-628E-2CDF-CCEE-F21BEC7AFEA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46" creationId="{A94148BF-3651-BFA0-B5F7-8A576B1345A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47" creationId="{099587F2-F827-B897-D34F-9072D9C6D21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48" creationId="{C276FCFF-0A3D-3010-7A07-AD66CB81651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" creationId="{58B7E7E4-46E7-7D23-36A5-4B4799D1713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2" creationId="{109E158D-113E-6406-38BC-3F021DDFC52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3" creationId="{85D410CC-5B40-1070-7945-4398FFC5E90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4" creationId="{C1D601D9-D33E-6AA4-1082-9F181DDDD21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" creationId="{C200517D-F6D9-F964-8281-3D74BEF4C70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" creationId="{E7992E50-5E3C-B84F-EC17-D03D1A63898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" creationId="{A76C32B8-9C4D-CF7F-BBE8-02E4E87C1C1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" creationId="{001DB132-FE07-6D76-D57E-460B4D5EA7B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" creationId="{89ABFD18-F353-04A9-1E7E-43A7D7B5AE9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" creationId="{BDE81B72-F98E-4B75-8E93-2BD8C065BAA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" creationId="{FC454FB7-C8E4-C1DC-9A62-9E91DA808D9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" creationId="{1E57A6C4-CC11-FA14-2197-8BF8714CBBF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" creationId="{18A03887-1330-433F-F3D4-8B6DE7B4552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" creationId="{434BF47E-3936-903A-D751-F05EA615985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" creationId="{C139FFA8-6FFC-9582-930A-FCA36E34AC8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" creationId="{C4FD27C2-F938-4AC2-4CB0-20A6E1FB048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" creationId="{C14C1004-29EC-A74D-B1BB-B518F5EE10D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" creationId="{4C0821D2-F8C9-14D9-F313-E13A2ED0139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" creationId="{543DBA3C-1F3A-3BFB-05FE-E69AF9D33C2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" creationId="{861B78C3-B5FE-A15F-5D90-A9C5F1FF7BD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" creationId="{0FFCA69B-A354-21F7-53D4-862732FF59A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2" creationId="{73E7D135-FA25-9829-5F26-90B9DB2D062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3" creationId="{025C1F2D-A57B-B0A5-8685-10AE5061686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4" creationId="{2C81DB60-AADC-F6CA-00CD-F92399CF782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5" creationId="{AA96B92F-952F-7986-9147-454E5428BCB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6" creationId="{34414607-3251-EDA1-C1E3-256A1954E87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7" creationId="{C4BB66DF-A38D-E86E-14B5-EDB56FE7BCE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8" creationId="{0EC00B0E-1398-3EDC-3A90-BE6C31775EB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9" creationId="{2FE4450F-58DD-A60D-8582-57786EE264D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0" creationId="{76674BA9-48AB-CA47-D3C1-C938DDCB6CF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1" creationId="{A60FD10D-330B-CD5C-5E86-EDEAE6042F8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2" creationId="{6526FB12-4396-46CB-EEA5-364D0ABD3CB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3" creationId="{E7EF86C7-53DA-F9FD-458F-70298DA90D7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4" creationId="{37789BBB-4861-C321-0240-9B2D8D6B3ED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5" creationId="{300C865B-CDCE-1F26-CFE0-B4D4CF9CBA8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6" creationId="{394D019A-2259-2BFA-5098-5973F955195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7" creationId="{1C58881F-832A-2A44-A157-8AACD5A14D9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8" creationId="{D259E9F0-5D6F-1153-CA81-14DBFA8F504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9" creationId="{88DA4C1A-9DED-5D77-A6EF-59EC0BD1892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0" creationId="{079B695A-7200-1E47-6618-50023A370F9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1" creationId="{442DF7A4-0F14-0722-0830-2026C281D65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2" creationId="{6425F550-90CC-14A2-6F77-803CFEAB061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3" creationId="{86752117-B063-E531-1288-505F0408852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4" creationId="{3A3E8BB3-7C32-B991-8622-1876E1AB813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5" creationId="{DB3C79EF-A065-2DD8-632F-39B05E1B330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6" creationId="{2C946ACB-6154-5F84-38E7-4EA6CA8FCB5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7" creationId="{401CAAF6-5B5E-124A-899F-939123561B0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8" creationId="{C945B0CA-FBDC-A794-252C-85A3CBC64B0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99" creationId="{0EB33CD6-DF48-858D-C0D8-DDCFDA8772A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0" creationId="{EE930E02-3501-1501-F951-F45EB4B51D7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1" creationId="{6121E9FC-78F9-4588-104F-9E7CD6B1B9F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2" creationId="{DBDA7171-8B9E-27EA-0309-A0CE498A9F8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3" creationId="{06B47167-3B36-4488-97BA-912115DF59B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4" creationId="{C756BA71-9285-FF45-E609-4A7123BEF9C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5" creationId="{61F51E77-F47D-CB1C-476F-BDA0B155993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6" creationId="{1CFCEA0F-908C-F56F-F712-EE4C1C81F93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7" creationId="{CF7CD191-2C94-6EFE-4BE2-630D827DA19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8" creationId="{3754FF78-60E4-A28E-39A6-D09989A3E10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09" creationId="{2BFE8E9E-023A-7FFB-D75E-985432FD43F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0" creationId="{0FACC44F-3B9E-B03B-F318-BDE8E7E5014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1" creationId="{17944BFA-F79F-9341-7DC2-BBA4A6EA8F5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2" creationId="{4C4891FF-0E87-641A-5262-26F49C79A88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3" creationId="{6A5762CD-B61F-8F7D-0E18-5DD4C36CF70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4" creationId="{05A41006-2CA3-9AF3-47E4-8E10FB7D66A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5" creationId="{43694D1F-D6C2-38EA-84B3-B7CB975EFE8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6" creationId="{4380C717-B863-E08E-B216-E9A61FE85B6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7" creationId="{E3B6C2AF-FF99-D8AA-B135-A2466B05AA8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8" creationId="{5E3E8911-657E-C482-B841-254A3D85855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19" creationId="{3C7C378D-BBF0-2B32-F8C6-F961BCB242D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0" creationId="{E4082661-8DDE-25E5-2BAB-789EA4A5DDF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1" creationId="{345A2750-C8A9-AAAD-CF6C-CA1BF724BD6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2" creationId="{CB5B33CD-DD01-BFE7-05EE-C00C4BEC2B0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3" creationId="{D99E65E8-978C-8632-AFFC-A0FC7D3D1D0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4" creationId="{A459D561-8F8B-ABCA-75F0-97C816A8DAD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5" creationId="{CF791389-9956-5F06-C3D0-260EF3C386F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6" creationId="{60C6FE5E-57C3-29D3-1A4F-41D034ABA4D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7" creationId="{712F9D33-EA55-65DC-E697-427FA6833C5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8" creationId="{DB23677D-2DCA-60D0-5C0D-4FE73921CFF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29" creationId="{0FFC46F0-9B27-55FF-F0CF-82472575D59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0" creationId="{92B3929E-46F3-417E-EFB9-43F495FCFBD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1" creationId="{38348018-B737-753B-7FDB-823FEE40B01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2" creationId="{9C6826B1-A35D-95E0-A223-2222853C1697}"/>
          </ac:spMkLst>
        </pc:spChg>
        <pc:spChg chg="mod">
          <ac:chgData name="Quy Luu" userId="3cc3f620fb72fdbf" providerId="LiveId" clId="{151F03D0-8B8C-4BD5-AF0F-B43ECFF60AFF}" dt="2023-01-28T07:46:50.926" v="2234" actId="1037"/>
          <ac:spMkLst>
            <pc:docMk/>
            <pc:sldMk cId="1730970088" sldId="276"/>
            <ac:spMk id="133" creationId="{EAB769CF-5CEB-60F6-AF56-5DD5F3AF8DE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4" creationId="{206D0EB4-F4F5-0BD1-8773-20FC5DBC2FA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5" creationId="{C0E71839-2392-F9EF-679B-9A4E8CBB9EB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6" creationId="{2B642D81-9C1F-7BDC-2B5D-D5DF7F2A995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7" creationId="{EA7EAC03-9BAC-F0A0-5775-B8893B28C4B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8" creationId="{A69515E2-5BE9-7FBA-C57C-6F75E7F9E53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39" creationId="{FADEDAA7-01F1-B352-8B90-0FCD42C09DD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0" creationId="{3306EE69-FB6B-8C84-FFED-19F914B4527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1" creationId="{57BEBD37-A1D7-6F2E-9101-5AAC56410F6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2" creationId="{199EE1BF-A9D7-FC74-5FEC-D14FD8E0B20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3" creationId="{DB3075AA-E8BD-A6D1-7B9A-1A6A9207671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4" creationId="{4B9C25EB-5851-F9FF-DF4A-8DA47B1EAC1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5" creationId="{CB8633F3-EF78-600C-0E52-67200261E17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6" creationId="{2FB7DC3A-12CF-D929-2F6F-242B091C3D8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7" creationId="{71EEC876-B735-62A3-AB5E-21C8FEB01F7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8" creationId="{133ADA9E-6B58-9A45-9047-F22F4A6BE0E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49" creationId="{A00E878F-646D-83B3-E526-8791C294DAC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0" creationId="{D2DCC68F-CD89-E880-A187-3F832AFCD6D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1" creationId="{38F99F36-2F63-917A-E214-CA740CB3DEE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2" creationId="{D02999FF-9275-FBA2-60D3-E4AD11C4A66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3" creationId="{C0673656-FE60-DE90-346D-75AC3AF751F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4" creationId="{EB3F4143-69C3-F7DB-A6CF-13A9424BAD6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5" creationId="{997735A2-5975-2513-127D-00D0D5A7F59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6" creationId="{4F8F74A6-3A0A-F035-5D59-E9E97D81947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7" creationId="{054C4AFB-384E-6AC4-A01E-47D54357CA5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8" creationId="{C4152EB3-9687-BB20-85CF-C7AB97770F4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59" creationId="{166C6621-05E2-F933-40CD-94A64342FD1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0" creationId="{D9D0E876-362C-D360-09E3-8643C45665D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1" creationId="{69CCA34B-76E8-18DB-7DEA-FED147CB8CA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2" creationId="{5C38145D-B0FE-F588-83AD-5FCC55D991C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3" creationId="{7AF9EE23-49EB-168B-C264-1D47403A02D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4" creationId="{6C945749-350A-7F6E-8CC8-BD3A0165E12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5" creationId="{381D270A-132E-2035-8C4A-CDAC2D14CEB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6" creationId="{5C3F2745-93DA-B8B2-1F94-823836E5B16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7" creationId="{AD45CB70-7E62-3C61-427A-361906EE875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8" creationId="{5F39AB24-3E0C-0071-75CE-764A611DC54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69" creationId="{37A597BB-D153-1149-78CE-916BE89F48D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0" creationId="{F2819D1E-E413-8A47-6136-A656D9474F0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1" creationId="{34E12233-6C0E-763C-7390-355A48C885B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2" creationId="{7B0DE8D2-5613-F55D-B016-1E05A4D1EF9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3" creationId="{02D472A9-AED6-E287-6436-D230379FAF5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4" creationId="{C855923E-3167-0831-DED6-9596B604926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5" creationId="{2107A5A7-ADEC-B65F-16CD-320F7C7670E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6" creationId="{D85F96AC-814B-1B58-076A-A8735BE45DE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7" creationId="{EC51DBC9-8B02-AA1A-5483-E8A5E7366BC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8" creationId="{5E43432E-CF21-5A7F-00E2-6180F52FED8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79" creationId="{6ACECBE3-56B5-AD0A-2F16-C8731EA3501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80" creationId="{739CF8C0-5181-3789-D5E7-00FEDB0957F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181" creationId="{CAB1ABA8-22A3-6870-AE5B-908DD52D781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2" creationId="{2CD0A0E1-DDEC-742E-49F7-48E7C61016B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3" creationId="{B26CA290-577A-C46B-0A62-ACBA35D830B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4" creationId="{D47D6C19-FC66-1653-93CD-5A2A1507700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5" creationId="{501DE45E-50E0-1DA1-EE97-A9D1138E475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6" creationId="{41F04B23-AD9D-1324-516F-DA5EE263DEE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7" creationId="{8CA8CCB7-4C77-0021-127D-58E9CCC12A4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8" creationId="{519B487A-1A6C-06F1-CDD4-31D7236ADB1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89" creationId="{53054EFE-5069-6242-A8EC-35ADFCFDF4E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90" creationId="{C6493CD7-02EC-123D-5F0C-BFD7303310A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91" creationId="{0E5D18AA-ABD3-3660-139B-833FE0E6497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2" creationId="{ED15FBE4-DE96-6F8F-E0C8-A5075182A41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3" creationId="{253E395C-8F08-B6CD-5CD4-C76A0BFC2FB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4" creationId="{7547FC42-A69A-059E-B28B-BF634D259B1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5" creationId="{DC4ECAB9-1466-22C7-4B74-774DD825033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6" creationId="{D109C6D9-845F-5343-9484-B1F4ED45271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7" creationId="{7B40517F-7197-07BC-2BD3-15A28CE6BDD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8" creationId="{E9A76E1F-FD35-39D6-2C65-ACCD6F5D0F5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59" creationId="{FD01C06A-0F54-54A8-F788-DFB10303A9A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60" creationId="{9B16B775-E8EE-3D95-4927-26C3195A1F4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61" creationId="{970E86E6-7521-73DE-4198-418DEA6AAB5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362" creationId="{6FB96512-9E23-D19B-7BA1-72BA649B0D7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66" creationId="{72600482-447F-6F79-E0A3-D228B02E318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67" creationId="{0F53AFAC-2651-D7DE-27D7-DCF8D225EC9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68" creationId="{B483688F-543B-2601-2DE8-246FC21033B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69" creationId="{41D63F3D-600C-2964-3443-FF557E36492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0" creationId="{ED4FEEAF-F4FA-E501-6D3B-90087A51EAC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1" creationId="{C3EA62C7-97AD-0D69-35F1-944FA51BBD2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2" creationId="{29077358-6045-5A24-D4C7-23ACA77787E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3" creationId="{34A43F9B-08A1-26FC-6F96-410DAE0D136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4" creationId="{9C2C2B89-6707-E1DC-46CB-19EB1387AD2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5" creationId="{3D916DA7-DFA2-3873-1E81-3EB86FB537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6" creationId="{1A0EED6D-8987-E326-536C-7F8B4065826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7" creationId="{14491D06-9270-FEC2-C64C-2474A106D78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8" creationId="{653006EA-99ED-F046-231D-95912E5DBAB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79" creationId="{6F5A3526-4215-0279-49D2-5722E54EBB4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0" creationId="{1F423B23-F173-2144-70ED-7AF83546CA4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1" creationId="{1FB862D1-2383-A383-0C64-7264D8BAFAE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2" creationId="{E0BFB76C-F9AD-7AE5-094D-0F17D2E4341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3" creationId="{D7C46233-94FC-2AC1-7BF6-7EF7C7B451E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4" creationId="{0DB4E385-00A2-6E7A-1C66-411ED32404A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5" creationId="{43634135-FC3A-6821-28FF-EE6A97E00EB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6" creationId="{043F89B5-39C3-9BA2-6508-BD6E0DB9BAE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7" creationId="{35E3C2E4-7FE8-B941-5F91-976B4841B1B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8" creationId="{4CD5945F-4077-C6C9-1DB5-551558DF92C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89" creationId="{15F020F0-A9EF-9297-1DF6-4EF6044A256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0" creationId="{62541AFB-7373-2BEB-5421-1B35E4E0E8B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1" creationId="{8DDBC6DA-5630-2AAD-7030-1E7146C29ED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2" creationId="{9793C076-2CEF-9165-1C60-F86E0FB7AC5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3" creationId="{3855D4F4-2F95-22E8-9C53-F388B174BC4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4" creationId="{AD8B3C17-6EA2-A998-7C72-720983C663A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5" creationId="{38FD4F17-4B7F-E4C1-821D-3094590DE8B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6" creationId="{6B68E773-2387-0CEC-0B52-D9ED5894E06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7" creationId="{5987F53E-CCD7-B9FF-9207-4F3026AB278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8" creationId="{018EF731-3E8F-D486-D1CF-2D7C32838A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399" creationId="{7ADAEB8D-55AA-484F-EA17-9EC88D0A15C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0" creationId="{FEEAFC82-CE91-5811-1555-D75F258EBCE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1" creationId="{FD6DB4C5-0E5B-2700-339A-60F2920C83A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2" creationId="{DC3FDF1F-9A58-E907-C585-1BBA160735E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3" creationId="{3C4BEB9E-8B71-1C4F-922A-93A8F58DFAE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4" creationId="{B14804F7-5D88-EB2A-2214-B39D9D6590C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5" creationId="{93FA0BB9-41F8-CAA2-4D65-5A028D1DDC2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6" creationId="{7C9920D1-7A61-9A67-E83A-DCDFF290340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7" creationId="{44B04AF0-7D9A-881B-2A9F-2F414A69BBA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8" creationId="{A6F183A9-FF3C-3118-D7F1-5C06DF952CD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09" creationId="{32A61993-3249-4F2D-5321-5EDE9367F60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0" creationId="{97037CE4-E14F-FBD2-70EE-F4A0B9BE46D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1" creationId="{D8067ADC-A093-8FE3-0DAC-2F62035931A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2" creationId="{C179624A-2E95-714B-052C-7A139B8DB8F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3" creationId="{DE32C487-9DAF-5504-F826-DCC6528CF15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4" creationId="{47797E00-E2E8-8C45-C4AB-31AA78DAC9D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5" creationId="{50296A31-D96B-AF99-C72A-975D034B11F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6" creationId="{00001376-3B70-B1E5-62DD-8747743D928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7" creationId="{DE26E468-A31C-314E-9918-DD4F2D02309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8" creationId="{29E096EA-CB3C-F4B0-CC21-A61438A41A8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19" creationId="{D90A3C6D-525E-A732-9437-9DDA49D1009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0" creationId="{AB0AA8A6-159E-C0E5-0A15-5D52979E30E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1" creationId="{ECF9DD4F-E563-A392-404A-21A6765EAE8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2" creationId="{47174E47-2665-F28B-BABE-55FDABD229C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3" creationId="{CAD812AE-CE0A-5AA5-417D-728ACAFADC2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4" creationId="{988BBDC0-1E77-651A-7B8D-ACC77D53631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5" creationId="{154173F8-B9D5-8CAD-F986-62C395C08FA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6" creationId="{D2AB342B-40FF-8967-279D-B43D081EE4E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7" creationId="{B77DBEA7-F381-B06C-63E8-D071F36811E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8" creationId="{546EC951-0B03-593C-42EC-FCC5BCC4819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29" creationId="{6D54545C-BAC9-BD71-5CF8-B33BCE52D33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0" creationId="{3D33F2DD-1DBC-0890-FF8A-55F81CA7BBA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1" creationId="{4EE03F7B-8697-94AE-6674-96101A5F4F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2" creationId="{8D5D167A-1041-026C-8733-22317E67551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3" creationId="{9F8DB993-F8C2-4332-1285-4359D7BF98A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4" creationId="{12119773-ACE4-4723-A7C4-399B4DD0331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5" creationId="{8756BCEF-9D83-343D-949A-51D494894F6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6" creationId="{24CED7ED-B1C6-7568-C668-02E72A59776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7" creationId="{9E79DF2F-6806-68EB-3EE8-07DCC55514D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8" creationId="{3D0CBC7F-1562-5907-4EF9-EC745D2FB98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39" creationId="{504E5953-FB2F-A3DA-86FA-26CEA3C84DB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0" creationId="{58C5346F-97C9-7B5D-09B5-E0DAA1E777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1" creationId="{0702A0DE-70CC-E048-3B15-0239C835C36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2" creationId="{2172D199-51CB-1975-DA7A-193DD7752FE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3" creationId="{F7C5FCB9-4C84-402E-F49E-EC31F0483A8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4" creationId="{BA281F8C-1A8D-B473-B727-DD143054FB6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5" creationId="{E26119A3-CDD2-2257-7F9A-57A43F4323F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6" creationId="{7D44A648-CFAF-23AD-1B63-2D01950422F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7" creationId="{EC4AA6A8-6279-A6AF-C459-46E3F0990DD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8" creationId="{49D3B9D6-C697-611E-E35A-59B939D1098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49" creationId="{519FD3AF-8121-677F-AA07-69A06295008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0" creationId="{A508113F-E7C0-F85D-C5F1-19863F2D256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1" creationId="{9145D1D8-6177-2795-F4E8-203D747A569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2" creationId="{CC145584-4445-1875-3DD1-8E476EDCBAC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3" creationId="{EFEA96F2-FC78-8E87-D247-885DEC9C9E6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4" creationId="{10DEE84F-5935-1CC4-01EA-4DCD219C35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5" creationId="{D5978749-EFCC-D6F6-28FF-45D2A3AF4BC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6" creationId="{E6E02368-CAB5-3B79-2CCE-933EC21E527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7" creationId="{E8734C8C-C31C-7BD6-68D6-5F3C1473D1C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8" creationId="{7D50238A-900E-A463-867B-595CAB6CE65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59" creationId="{1DEB098E-8CD1-3451-DD93-2393978C6C5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0" creationId="{2626DA50-746D-6A42-EFE3-BC8FD6E49A6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1" creationId="{8A728BFF-F033-4F0F-7CF4-26862E70626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2" creationId="{2491E14D-0D3D-5189-C273-8C86AE45E58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3" creationId="{E89FD91E-CBEB-E772-DFF1-0871398EDA3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4" creationId="{B49F6335-4041-1DCC-AA09-0688FFD016E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5" creationId="{6BE3B0CF-D428-BC2E-00AA-2A109F95217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6" creationId="{DA6B648D-FFFB-A58E-A69D-CA81A2C93F3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7" creationId="{673C4DDF-10FA-6E53-4368-DCA15E56EB5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8" creationId="{C73EC15E-C460-D39A-8818-5B32B07195F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69" creationId="{034EC6CB-1826-D370-FF35-B39D201979F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0" creationId="{5579C554-FDD4-9D61-C254-AF23636E620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1" creationId="{F7E709D2-20E1-DDAB-6467-449DB98A8B0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2" creationId="{BE5645FE-7B44-0751-71AC-5D0A0D0FB80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3" creationId="{18A0052E-2680-3D22-3455-20FAE8C5A88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4" creationId="{C2283624-974C-F5DD-98BD-52E27E1A9D8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5" creationId="{6F5D4C2D-78A0-D62B-4D20-A0A47883B47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6" creationId="{15F852D8-6EBC-D636-816F-FCC5B4A68E9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7" creationId="{F5DBF3E9-424A-30AC-7480-766EC325AA1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8" creationId="{01F9A50D-AAA9-1834-2EDE-2354A5AEE14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79" creationId="{281113AC-BAA5-FE6F-2E66-E75D5801A01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0" creationId="{24C1B932-03FD-2F90-0957-FBD448314B7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1" creationId="{32A79EB7-6246-226F-53A1-806BBBF7172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2" creationId="{35B06CBE-B2EC-DED1-A8DE-709509DDD8C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3" creationId="{A217517D-F28B-213F-B579-BF6DFAAB767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4" creationId="{EA8F0A7E-E48D-8FE6-C442-A3250157E68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5" creationId="{F65E2A68-893B-5940-5BC2-B79C3DF4968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6" creationId="{7CFAE853-BC5A-C544-24EC-205AC9CE8CE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7" creationId="{82D94B8E-C00F-064A-B774-0FA50B1481D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8" creationId="{368C5823-8A96-F012-C89C-E1FE4B971E6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89" creationId="{9E977793-7BA3-11C3-F589-0A874986CE2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0" creationId="{DB0F4DD8-FA86-462E-1224-4983549B8D6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1" creationId="{5CA2F0C0-862C-4987-3C27-3EE2B6F7906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2" creationId="{3D2436B3-21D8-E6F4-D1B2-C18979FD7E1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3" creationId="{08826632-39F0-2786-C974-FF6685111B6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4" creationId="{01ADD5BC-00A4-6711-332F-B8F8333E898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5" creationId="{E140DF1B-38A3-5080-2176-A08A83FB856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6" creationId="{823EDE32-299D-7F08-384F-EECC62A7EBA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7" creationId="{F6A8F495-7E31-14C2-6D16-5C97333F87B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499" creationId="{EF3A682E-D48C-D16F-82E2-0160B040265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0" creationId="{260E33C7-4843-E128-A0E5-3CD84106D1A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1" creationId="{DEAE0F96-5CDE-B3DD-B3B3-3815BCDA423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2" creationId="{18865297-1D74-52F1-2AF7-34C304C9A6B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3" creationId="{58189BA1-B724-6B59-23C4-15EBCC3738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4" creationId="{1430D4EE-33CE-9CA2-3A7D-0F8CAA6E345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5" creationId="{D7977BC2-1396-437D-8482-97061B8A84A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6" creationId="{41B7DF13-4834-47E0-63B8-2A3A46263AE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7" creationId="{619BF143-1E69-BD15-1897-5907C4A8B9A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8" creationId="{AAEF3591-977F-B111-1DBC-6E6AE2E66EF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09" creationId="{F47A1B49-A99C-C50A-5A62-C2187A07E01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10" creationId="{4912099C-C05D-CBB6-E608-45BE9544ECF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11" creationId="{45D5463E-2D3C-DCEA-A362-F3BE95C3E66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12" creationId="{BADF7F41-AE20-1EBF-F3A9-F27C1E5000D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3" creationId="{90DF8C62-65C3-8528-D5AE-BDF6C664C85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4" creationId="{C07A9BAC-0536-A1B7-CDC6-5E46B65CF5B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5" creationId="{BDCFC3D1-3301-910C-F358-C7F62633949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6" creationId="{54EF2DB9-4D98-C305-310B-FDE126059E1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7" creationId="{50515E90-5466-C5C4-1E0B-3A54D4E959E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8" creationId="{2AB1C30B-D8E9-157D-7FC3-8961896CA1B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19" creationId="{B0E1193B-9588-9B0C-58C0-D487F8CF644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0" creationId="{96EE0469-854E-2D55-B008-AE186C2394F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1" creationId="{9366A681-8F02-79C8-E29C-79FC88D8E44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2" creationId="{141CCCF4-7DDE-CDC9-4BCA-B0CDC50EDE4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3" creationId="{A7547CB9-727B-21E4-6873-2A9836C58AF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4" creationId="{0F804C74-7E1D-6FFF-515C-3B7620660F0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5" creationId="{4FA00B32-DEAE-28D5-2371-D5CB7FAF436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26" creationId="{1C57D038-39B2-5232-0C0D-B8116394278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27" creationId="{46156659-77A8-786A-DA7C-A98FEEAC68D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29" creationId="{CF9EEE47-35D8-162C-EB86-FC5E35948AF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0" creationId="{CADE3B10-0D16-8050-E052-FE576A36B2E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1" creationId="{2ED422DF-3A35-4C9E-13E6-D7614E9E41A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2" creationId="{852D07CE-25F2-E2CC-ABA5-1E492739FB3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3" creationId="{C2B688C6-B282-8DB1-D8AE-F6245D70BFD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4" creationId="{2849AD5E-9DAC-580A-CDE8-8DBB6AC0F8A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5" creationId="{548D9EB8-BD44-4A53-F9CA-9C238233182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6" creationId="{D6E4C413-54E6-1EA5-8918-485CA1B3B4B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7" creationId="{A1B20EC2-8BF7-1211-C5B9-86BD3008D1E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8" creationId="{0ABD9E90-192A-E0C4-7BE0-8824EADE9E7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39" creationId="{3B2F94A5-8972-956B-B640-807C291CB92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40" creationId="{301D5597-905A-C3BC-DCA9-0C92AD53B0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41" creationId="{7DE06211-FC8B-DE89-5F79-D34EBF367C4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542" creationId="{72D43054-8129-BEE5-310B-49D3187F75D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543" creationId="{C0B5EDAF-B94F-D34F-17BB-51F9BDBAD7A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45" creationId="{D22A0944-3C53-A316-0554-9C1195D5FC3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47" creationId="{AFA685AB-4A9A-6BCA-1191-DB0F93A9F5C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0" creationId="{00CAB2BE-E4B2-A03C-95E7-2FCA3811EC4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2" creationId="{F7B524E4-201D-65E0-D545-64D676873A4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3" creationId="{270861A2-7E2B-E371-B7F4-6B341FD8833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4" creationId="{0A37CD92-1808-AC94-684F-E7A25499947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5" creationId="{092BE413-7FA0-39E4-D9EF-8411D512A3E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6" creationId="{2D92981A-E908-7ED9-9EE3-DFB02D5C51D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7" creationId="{EDCE7B94-AD15-33F6-F8FE-1106EAA7B0D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8" creationId="{A83A01B9-D292-3E2A-5A85-185A8F66C37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59" creationId="{AFAE8E98-F65E-480D-8A9E-66E5FC906B5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0" creationId="{E05FEB48-015E-6A45-481E-2E2B6C2F235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1" creationId="{6EAD33B8-59D5-E808-A1B4-1890D541F76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2" creationId="{C47EF088-6E94-5856-8FAE-899CD3860A6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3" creationId="{D3BC70E7-7A57-686E-B57A-6F7665C5207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4" creationId="{BBA9D6AB-AE1B-D4A7-89DC-E9CE084C080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5" creationId="{6B5DBD97-9FC8-9897-C5FC-80306A1BA14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6" creationId="{FE84A138-FC8C-6347-A7F8-840B213224E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7" creationId="{3B7B904D-77D7-6FF6-9B4D-A68DAB63161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8" creationId="{7B13799A-BA78-E390-5E66-121ACDBA50B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69" creationId="{9DF273F4-1186-B04B-8FFF-1278E4BC028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0" creationId="{A6278674-3970-E267-606D-8EB25413972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1" creationId="{8B8DB07C-635D-1F5B-D72F-D40FAC8D90B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2" creationId="{D9D0C8A4-57C0-95AF-575B-2313A1A948D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3" creationId="{45AAC328-A74C-A1F1-87FA-868F2166CC0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4" creationId="{4321B415-3506-F961-FA82-8EE7DFDCAB4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5" creationId="{15875B6F-A2E5-E689-49CB-08CF8A02DB9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6" creationId="{E2DBB50B-3CC6-9B65-B5E5-82CB9739013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7" creationId="{8D8AFC99-ACF8-DB41-53D4-34944E92A22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8" creationId="{52272C16-4EC6-C6FC-CB52-4986513F98C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79" creationId="{E8787123-D727-3380-3503-EAC3DAC9A5A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0" creationId="{C707F15C-8171-38CB-6EF8-FD5A77980DB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1" creationId="{01434DF6-115F-6506-0FBF-72AAB21106E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2" creationId="{99C49A41-DC4F-BA58-8639-6C673B1411B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3" creationId="{439C8FAF-7C98-B586-90B4-43106CC8A69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4" creationId="{4ECA4F32-C74F-F15C-EFC5-EEA48DDF0DC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5" creationId="{2365E19D-0A9D-C8E8-5AFF-6D8D6C04709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6" creationId="{3744CC17-E383-CE93-732B-36E8C9F7789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7" creationId="{A5F17103-4E54-D058-C123-BE60B6BB407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8" creationId="{92C7A9F4-B863-7482-EE40-A126453FBDE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89" creationId="{E4C7768C-534B-7602-B839-F22ABBD82CA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0" creationId="{C152F3B2-5A02-DF32-E0FC-BE64FF2861C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1" creationId="{4E2C1025-1AAF-C056-B6B1-E4EE597D17E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2" creationId="{6E29F30B-C9DD-6543-0B1F-FD0B60B5CEA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3" creationId="{8DDD6762-F33D-68BE-6AED-54393C2F9A1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4" creationId="{9AFEB45F-983D-297F-F2A2-639037D48EB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5" creationId="{234256D1-7B7D-E8FE-9E89-2C7698E3C59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6" creationId="{AE9AFBEC-C3E7-E554-8A1B-AC6360A6BA7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7" creationId="{D36B769D-5607-6886-E905-2E7A747511A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8" creationId="{E05B3FFC-A06A-3738-8B3C-9D4C910EDF1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599" creationId="{FC0B9A7C-F6D4-7426-19B2-59CF43E86CC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0" creationId="{5B617EAC-73E8-D59F-B5AD-5B7DFFB77C2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1" creationId="{40F70639-6D52-EE7F-B697-BD5E5CC95D7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2" creationId="{B2C6A2F5-E8BA-304F-398D-FD00028D0BC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3" creationId="{8EF44FE6-1CCA-BB2A-9EA0-254BB3BF353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4" creationId="{09417FDE-1107-E47E-62A5-A6C458BB161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5" creationId="{9DCC6BBE-86C6-8F7A-1186-EC8E8437CFC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6" creationId="{45ED1CA4-1412-3983-999C-44BB8EA358A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7" creationId="{ABB09920-8D70-8C7B-B6E7-37B6F4558DF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8" creationId="{C309A1F0-ABBF-2779-13D2-85B4F92E8E8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09" creationId="{AEDABF2D-EA1D-762F-911C-FB8986CCA2B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0" creationId="{526B21F1-0559-CE6E-02D8-6E71DE2E51F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1" creationId="{14A95407-5F25-0CE5-4CA7-586EAC456CE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2" creationId="{12D16939-F7E2-7BC8-D2F6-6EA6268F50A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3" creationId="{663FF12D-40DF-24C7-C9FF-148BBB4BF84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4" creationId="{697CF562-AB7A-FE83-F32D-570408B9817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5" creationId="{9CC37F6D-343A-A7DA-D5B4-AE9339A9804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6" creationId="{BA084736-C1DA-4984-1554-955EAF46CC8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7" creationId="{78C2A00A-70D8-190B-A291-07B136C247A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8" creationId="{9F81A810-C36E-999E-D5C5-B048EC1780E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19" creationId="{3534E817-1A72-D29F-CC38-A1F82AB10F8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0" creationId="{AAB42396-B406-A92A-4C30-D48EADD7A03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1" creationId="{BD9589C0-9F0A-9A78-8F0E-14CD956A2AD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2" creationId="{0DCAD092-EB0A-211A-F5FA-56CD0617C4B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3" creationId="{757D86A0-4141-E476-A22C-2B83FC3BD02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4" creationId="{22D844E8-5371-DEC8-88DB-11D27A99E87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5" creationId="{8230ABFD-0640-78D4-CDA4-9A0A6EFDEEC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6" creationId="{329C4166-E2A4-5577-0459-20FDE86438C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7" creationId="{FEAD4EFE-9E65-E3A6-3378-651ADDA8971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28" creationId="{83D20B5F-8679-5A8C-BF36-B9FDB1890DC2}"/>
          </ac:spMkLst>
        </pc:spChg>
        <pc:spChg chg="mod">
          <ac:chgData name="Quy Luu" userId="3cc3f620fb72fdbf" providerId="LiveId" clId="{151F03D0-8B8C-4BD5-AF0F-B43ECFF60AFF}" dt="2023-02-01T07:53:47.765" v="2240" actId="14100"/>
          <ac:spMkLst>
            <pc:docMk/>
            <pc:sldMk cId="1730970088" sldId="276"/>
            <ac:spMk id="629" creationId="{EF7F944F-1B11-404D-973E-116D5406D60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0" creationId="{A4FA05C9-C8B9-D26C-5EC0-D9133FA3EB6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1" creationId="{CA47BDA3-D98B-F3FB-7223-48DF40815B0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2" creationId="{C3B33307-89EE-DB50-389D-D935A8B0C20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3" creationId="{F89089A1-84E0-234D-D319-19CE72F7EB9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4" creationId="{642793FB-E8D6-8D9F-089B-6DBB63C4407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5" creationId="{8FED947E-AA37-B309-6699-8995DA4CC37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6" creationId="{E8318D72-C043-FF66-D812-83BC62F6C29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7" creationId="{916E14A1-90C3-5F1C-4CF6-6FBBDE603CA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8" creationId="{9BCFE5B6-8E9A-09FE-7C0F-7F0A31B25FB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39" creationId="{2DA23AB6-13CA-C9A5-D898-CE069196287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0" creationId="{D41A9586-391D-AF63-D129-A88EDE7AEB6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1" creationId="{92EA92CC-51CF-16DE-B982-1270C2BBD47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2" creationId="{55E6A820-924B-3CD8-5E8F-3D558DA0867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3" creationId="{7FCCB8DB-8CE8-857E-C382-6AA78396A55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4" creationId="{6825578F-185E-5C9E-5766-EDEB0B949D0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5" creationId="{461E989F-7F34-9789-47F2-8789E351C68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6" creationId="{CC36BC99-5219-8052-6E93-A940D4BB591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7" creationId="{41597B3B-C83B-EEA0-11B0-E2F9BED200D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8" creationId="{E7262857-E88B-4754-8A41-6C3D8F7C6A3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49" creationId="{38A441E5-A7AC-D807-82FA-356D7AEA513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0" creationId="{4EB7DB82-3CFC-811A-4959-6179F35DA6F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1" creationId="{DF27394B-3ED6-4920-740C-7C30520A7C0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2" creationId="{6A092517-0A65-FB33-DB52-A0709624DC6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3" creationId="{1F7EA17D-D4C9-A59F-2455-64BCCDB4586C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4" creationId="{3B56AFBB-1BA9-DA26-6476-01AEC906B75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5" creationId="{40662EE6-D072-EAF8-72AC-C54EF9FF440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6" creationId="{4DA3C0AD-9A6F-E85F-8F2E-B915B9A4799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7" creationId="{D7669635-EC09-3A8E-66DC-8A06B4F7CAB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8" creationId="{5EBE0A26-D62F-E514-1244-32022B6F08A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59" creationId="{1176F92D-9033-778A-4BC1-83FB136BFA7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0" creationId="{3603A064-B5C8-6125-AB46-D01633BA967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1" creationId="{6FA9C5D7-8699-691B-B9B4-00EB68EB1CA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2" creationId="{51B5838E-D216-FEFB-E8EA-DEB557E6645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3" creationId="{A08E9EAF-B2EE-3DA1-E1CD-39E59FF717D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4" creationId="{2B22A7BF-0B1E-A002-5591-7AF748BE392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5" creationId="{D8C051A3-EC7D-C3D5-5BCD-71C9C86812F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6" creationId="{015377AB-C75A-4E06-B2C4-188CCD35893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7" creationId="{31093F4C-A435-3F9D-1E7F-47B288B85EC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8" creationId="{00F54986-4E3E-25CC-EC7F-925A0062804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69" creationId="{20FCDE27-6C19-9F53-3730-2265E116F440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0" creationId="{D56B629D-5E94-12D9-B4BA-5EF186688F7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1" creationId="{5707DFB7-362E-3B2B-BF75-E3CAA364E3B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2" creationId="{06CFCD39-B542-A9DF-FB0C-F84922FA67BF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3" creationId="{2C2CE0A2-026B-A96F-B6CF-70C7731942D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4" creationId="{44A973D4-A114-85E3-B700-6674AF7E90C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5" creationId="{67629E1C-B4DE-F85F-415A-0819DED5908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6" creationId="{C9BF9B2C-B7D5-0622-6A9B-D58F660172B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7" creationId="{E345A1D1-9F37-0BD2-36B0-95C02C05408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8" creationId="{BC79DBAE-DC96-DBC5-9B24-25B618466F7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79" creationId="{08E5901E-615C-1C56-E117-DD35BFC9715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0" creationId="{8CA12E14-DD5B-16EA-FA81-D3317220380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1" creationId="{84849185-9FE8-7513-83C7-40A7CD4300A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2" creationId="{87D96CD2-324C-3F62-B9F6-5CFFE82E32B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3" creationId="{3322048A-0B0B-7143-5D3E-2C654175E34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4" creationId="{90691679-FCE2-7125-77E7-05BA6A89036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5" creationId="{B005DD9B-13A7-9722-CA9B-32723125EA3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6" creationId="{4BDBBC49-0B08-768E-B623-28F108C341E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7" creationId="{510425E8-1B29-B4B9-9FC9-569648434D8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688" creationId="{3C5A7213-26A1-9B9C-8D47-7889CA27E01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89" creationId="{2CAD16FC-4EB5-2BEF-4763-31F77F22870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0" creationId="{6D8CF74C-123E-94D2-9B4F-F5E4161FA52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1" creationId="{FD1B81C2-AE9A-005E-2C19-05E6D182F73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2" creationId="{45F6894B-1104-14E4-0690-D4D60C505DBD}"/>
          </ac:spMkLst>
        </pc:spChg>
        <pc:spChg chg="mod">
          <ac:chgData name="Quy Luu" userId="3cc3f620fb72fdbf" providerId="LiveId" clId="{151F03D0-8B8C-4BD5-AF0F-B43ECFF60AFF}" dt="2023-02-01T07:53:41.135" v="2239" actId="20577"/>
          <ac:spMkLst>
            <pc:docMk/>
            <pc:sldMk cId="1730970088" sldId="276"/>
            <ac:spMk id="693" creationId="{43966947-CB63-36BF-87A1-37D02178796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4" creationId="{F477872D-6E60-177E-AB0E-548F65477A4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5" creationId="{4E2039D8-47DD-D6FD-6D08-0E112A1A356A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6" creationId="{7B8B45DE-BBBA-5A03-DE0C-540D22879187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7" creationId="{516897A6-1EC9-4A51-5FBC-EE363A739CE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8" creationId="{8A356F50-30B4-6D1C-3C10-7AA2B5CB337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699" creationId="{D30973DC-1F42-DF42-86AD-FD2ED790F55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0" creationId="{93A78F06-48A9-249D-147E-AF90F2D4F85E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1" creationId="{171E35CF-09EB-9BC6-9DA0-C6254363956B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2" creationId="{A3C1010F-6C04-C246-C26F-17874EE6513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3" creationId="{2AE7ED1F-4C83-E7DE-CC79-08A061FF0654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4" creationId="{30E13C5D-F421-93CB-604C-F39815526E9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5" creationId="{682919E5-2441-45F5-27E3-093F55722D3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6" creationId="{65A91B43-A8B1-6F6C-226A-24DD8093371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7" creationId="{9C64A639-31FB-8F06-1F06-299D052E9C02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8" creationId="{78A3F0D5-04FA-C1E4-9AB4-5FA3B60DA4C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09" creationId="{A6C58830-9878-A1AF-798B-F098D49280D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0" creationId="{14365261-48D9-FB0C-6651-A82F17DA1B26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1" creationId="{9C2D6D41-B0D1-DF7B-CFEE-7159D93C5A18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2" creationId="{5B88CDA1-928C-C0F8-A1D0-E39E6BCAED15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3" creationId="{D42D345C-5A83-C448-B92C-6574E094A631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4" creationId="{5453B61D-0EAB-586F-17EF-B1A472B11319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5" creationId="{2FC0849F-8E70-64B2-A6AB-9B2B4B79F7C3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716" creationId="{300DC652-3334-2363-29A7-C2079C7CD9C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717" creationId="{F2C2A7CB-FFC0-4C80-A867-348CE968DDD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1" creationId="{CF6CD837-7FA0-CFF0-705C-9750ED0DBB7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2" creationId="{75546741-6598-9AA8-C437-E6EF4E43394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3" creationId="{B5BAF50E-7DBF-13B0-9718-BFE8265FA60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5" creationId="{58928397-1CF7-2445-C11A-447BE6C49C9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6" creationId="{58B59A63-78BE-E205-3086-45C03E0A988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7" creationId="{F9372A0D-39CE-2383-E962-28A6F7CD120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8" creationId="{E28EF328-43F5-38F4-5593-96ECA543217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29" creationId="{15F88962-BC56-8C21-6966-BCD63000764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1" creationId="{CEA0F5E4-3156-980A-35B9-2BBD0A6EA82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2" creationId="{D92BF308-74C1-F3F6-6A4D-7ACDDBBE594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3" creationId="{8E591AA5-00AF-3FDF-7672-3E5B13F2139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4" creationId="{1B825E63-C42F-2B41-097E-1075E829427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5" creationId="{4955DBF9-9482-C609-E024-8BDB9643689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6" creationId="{6C3B1210-8F25-8896-0E03-0AC215C40FD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737" creationId="{120EAC3D-7E4A-6E82-2F9B-3EE2247CDE7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8" creationId="{7FDDF0ED-6052-A8FC-3F60-8FDEBE90237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39" creationId="{B39B0541-C537-3983-5158-ECF18C8F7B1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0" creationId="{159DDECB-860D-1F15-C2EF-E6C0728405E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1" creationId="{16F29029-052F-ED4D-5559-C60A7DC0987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2" creationId="{A252D564-CE0A-B19F-637B-77BC466B5BF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3" creationId="{A080438D-A63D-024A-59D0-777CF3AD0D5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4" creationId="{D7E28DEC-2AB8-B0CC-06B7-2398184271D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745" creationId="{54D3E60C-3BC4-6479-60FE-AF447EBCFA3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6" creationId="{594EAEA5-E1FC-1086-44C7-BA69916C44D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7" creationId="{3EF800D5-5D48-F7D4-8012-000C5FF18F8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8" creationId="{8BAC41A7-2016-3323-DEF7-1227AD3E1DB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49" creationId="{0C8B78BE-5589-78BF-14DC-1E01D896BBB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0" creationId="{A04B3710-8D70-C18D-8E08-0D1E3186D79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1" creationId="{D92F4F5A-CCDF-84A8-F89B-A3FCA949E7C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2" creationId="{D44F5234-8E58-8ED7-E2CE-EE364A4815D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3" creationId="{89975A82-F984-1B35-412F-5DC9D0B771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4" creationId="{CF206A3C-5D97-02A2-2952-8CEAE7BC304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5" creationId="{47D43585-3455-D232-43D9-52E472452D4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6" creationId="{01D8C0B5-78A6-9350-9A97-1A0DEC65E58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7" creationId="{62E92CDD-BA2E-5C38-89C0-F7390C3E9B9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8" creationId="{B1CCEBAD-E75C-A2A9-B45C-A8989944ACA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59" creationId="{9EE9375D-78A8-6798-5815-BE32F4BAA99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0" creationId="{2380B1D8-CB75-3AE9-4605-84F86B9AEC6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1" creationId="{69323CEB-75B4-8AED-AF34-3286B5FD4CC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2" creationId="{2259603F-5203-84E8-5117-A944EC5DA6E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3" creationId="{5F24758E-C238-9B38-36C2-1780940ECA7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4" creationId="{421B93F6-D8F2-14F5-7993-1DE80A4E0C4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5" creationId="{35EDB5F7-FB20-C671-5489-3E9BF91653A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6" creationId="{9EC987F3-6704-1862-B991-33B8636C580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7" creationId="{6F631108-F6A9-C7D0-F1CF-5094D10122F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8" creationId="{58F1E194-A005-8161-4C5F-CB062D1BF92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69" creationId="{B3633BD8-88AD-2FC5-94F2-6B5D5706A45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0" creationId="{7EC56C5C-0D77-5B6B-4BC9-364627D7A25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1" creationId="{93C680C9-A448-56BF-6099-F4BDF01ED8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2" creationId="{5CD48B89-0AAB-D2B1-1015-7950B43FCB2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3" creationId="{D43CF1DD-98EC-EC4E-9814-C1FA0E2A10B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4" creationId="{61E434FD-5D3F-EBE5-A238-FD6BE2CE0A4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5" creationId="{DC8A2455-34AC-5660-AA42-0BB495EA4A5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6" creationId="{92C32510-B5E1-2D5F-5312-3E13A598186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7" creationId="{2073146F-70D5-D5ED-F8EF-107F71A3428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8" creationId="{BEFC4D12-D271-89A7-79F4-719C4A3BF78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79" creationId="{5E522304-F165-F672-B937-466CAE19A30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0" creationId="{3F934FA4-7E39-2659-C516-76E7AD09587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1" creationId="{DA41E32F-273B-31C5-78F4-3D29256DF62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2" creationId="{D3736222-F052-B484-74A3-8CD0858526E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3" creationId="{E089F7ED-45E8-88A1-7607-E5D12B660A4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4" creationId="{2FE1067A-6C20-0344-ADE6-8539C4A2D52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5" creationId="{E3E935F0-D132-BE4F-196F-8211E7C48F1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6" creationId="{F5DAA046-AAE1-1844-DEDC-5B2D7F978D7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7" creationId="{8D6C5B21-8CED-D014-6271-8E1265F7EB0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8" creationId="{F7D2EEEB-BED8-8AB5-1EBB-F003ECB7992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89" creationId="{B34C282D-C87D-2CC0-3B59-3F4A82EA3C4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0" creationId="{7F03CF9D-EDB1-A2CE-2EAF-7C9A8EABDDB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1" creationId="{0AF4197B-20C4-6951-5632-F27AAE40A5C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2" creationId="{42C7EDCB-2C38-91FE-D7DA-2F1FFABF0A7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3" creationId="{D8392841-CE21-15C3-63EB-FDC2CC778C8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4" creationId="{B6BA0142-767F-C861-99ED-5B08F5C2DA5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5" creationId="{FF1C1C45-41F8-8FB4-F725-9D0697C49A6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6" creationId="{16CE7D35-0FFF-D357-D899-9C973A0E7AE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7" creationId="{081B5CDD-3039-439C-9D82-84D6E60425F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8" creationId="{C6012740-FCFB-FCD6-05DC-4630EE96990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799" creationId="{611D197D-C1FB-1FA5-BB57-1D1DB767C1D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0" creationId="{726502EC-686B-A35B-86B8-A997AA59428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1" creationId="{65D6F164-4497-E55B-76FE-066BE815E60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2" creationId="{A8704232-2746-6DF9-807A-DEAD49C648B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3" creationId="{2E42161A-6E8B-617A-9969-E617D403B74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4" creationId="{F05B378C-8EDD-771A-B8C1-0FCC279A4A7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5" creationId="{BB869DD3-B6C8-015B-A934-E7F10B91E51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6" creationId="{F564BFB8-1221-0E4E-2BCB-9B32C4D6E1C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7" creationId="{02FEE030-0921-C172-AEE4-792F7A67DA8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8" creationId="{28C758CC-10A3-FA97-E369-F9D4D2900DA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09" creationId="{E8049BAE-1296-3DAE-ABBF-7AD25335D0C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0" creationId="{466B4FEB-1873-8216-7CD7-E6AE9501C22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1" creationId="{45B99AB2-E5BF-6D40-056F-B4F151C7414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2" creationId="{895754F1-59CF-A3C9-8B3B-0A99252AF40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3" creationId="{E7CE377C-11E6-591B-1AE1-7C3D078005C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4" creationId="{ADE72375-AFF4-A4C0-9284-64A319CB469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5" creationId="{F8023100-E4BD-9535-647E-91A0D5DC056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6" creationId="{26477C6C-0B02-FA80-B205-CAE5DF05E7F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7" creationId="{13B59FD0-D5E7-79DF-DCAA-128F84792C1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8" creationId="{5A868B02-C134-6F2B-661A-087F77014B3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19" creationId="{1674D783-1442-9A4F-C909-1C5A22807D7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0" creationId="{5388E54D-F1B1-99DD-A61B-33D9FCA4B20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1" creationId="{36F9AECF-61E4-40DD-2D40-E19AF9330B9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2" creationId="{2F67AA0D-8049-5300-924F-9FC9F16061A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3" creationId="{78BC8812-DA11-9F74-F5B4-4E1D6841BC5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4" creationId="{327946F8-5D0D-8A18-A577-261FC66C362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5" creationId="{968C52D4-0F74-5025-B840-24883501E3F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6" creationId="{CC7366DF-4930-5099-614A-3D8C2932D6A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7" creationId="{70592AED-291A-9E2F-BAC9-24377A44E28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8" creationId="{440B3CD9-6EFC-1AFE-9012-0C1907D96CE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29" creationId="{D4BA1287-D83D-F2D2-31F5-62F7A432C60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0" creationId="{E099510F-1F1F-BA58-C155-7DE3B26ABE7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1" creationId="{6F353AFC-D716-BE96-CBC6-76BD4DA8401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2" creationId="{C89C2046-3F4B-6666-0E17-2C0CA309E99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3" creationId="{B7E328F3-BEDA-67A7-3C84-943373608E7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4" creationId="{FEC55E07-D8CC-6F82-7C97-F322AECCAD1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5" creationId="{0803EA22-6BA2-F409-5491-656919833B6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6" creationId="{DD930069-4FBD-A02F-B21D-A9EA08C0802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7" creationId="{C5E3C01E-1D14-52DE-8CD1-1783D4FC720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8" creationId="{3470E789-FDF9-9864-4EAD-4A22F560354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39" creationId="{F549C46E-34F5-4175-76E0-357E3267A0B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0" creationId="{401F2DFA-D2DD-7289-ED53-5E84820072B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1" creationId="{4B074E5F-779B-B5F4-ABBE-7BAADE3C992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2" creationId="{1CAB7B80-4B00-C033-AFD4-DFE15806A8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3" creationId="{43FCD888-7263-EE8D-3C74-BE29DA62C54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4" creationId="{CB3DEFF0-FC1C-025B-A05F-378043FB240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5" creationId="{741A0D4A-DAA8-0259-0DDF-374D8DB6397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6" creationId="{DFA10EA7-B271-DC3B-C1E3-E306A914A54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7" creationId="{F7EC130E-EC77-E364-3518-D1DD534CB6B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8" creationId="{D215CA37-D4B1-5886-AB5A-E537D35C25F5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49" creationId="{2297C4AF-872A-CF33-6E6F-FCA3660A12A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0" creationId="{EA29FB4B-67D4-AA5B-335C-707E9F8B961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1" creationId="{35465867-9301-D0D9-E184-765EC643034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2" creationId="{147E0077-62CB-6508-E8DB-51A45240339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3" creationId="{CFA2C10B-2090-1A0D-24E2-E9CB487CF69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4" creationId="{3E70F664-3ADB-A244-E2D1-19A227138C37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5" creationId="{AD7B12F3-53BC-91A5-9C2E-BC3135927AD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6" creationId="{C008C23E-531F-94FE-DD55-06F84EB57C5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7" creationId="{B2BCB03A-ABC5-8B02-7530-66609FC7882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8" creationId="{E9983CE7-4EDB-230E-63E4-C3A65B5386E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59" creationId="{12024F34-CFA8-82A7-E77D-91BF263B2816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0" creationId="{32D43481-6BBC-EFFA-558A-6E28A14B65B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1" creationId="{C14541CB-7158-26EA-D9F8-AFAF8293AA9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2" creationId="{3F3EC72F-3437-2277-CD32-F2FB067AD11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3" creationId="{A38CBC08-60FE-DA61-E880-77D440C1BD1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4" creationId="{5D000CEC-0AFA-2185-F2EB-4BC95B19E80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5" creationId="{9A80B07C-BE13-D7DC-9213-F72445273E7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6" creationId="{419CAD75-81F8-24E7-3143-D79A9478A32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7" creationId="{6463132E-A80A-9169-4B90-62C658FCBCB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8" creationId="{0A1F91AA-E832-C17D-D37A-3FFCE62473C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69" creationId="{4ACB54F8-4AE2-0FE7-E1D0-22DF94EAA5F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0" creationId="{64C5AB5F-4BB2-81F4-4C09-F9EC674B340D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1" creationId="{7E044E43-9574-866D-13D5-AF2684937213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2" creationId="{C487FA01-3A85-C45A-2AC4-C4103F69237B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3" creationId="{0656F0BA-9B5A-53F7-CC3A-97733B080AD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4" creationId="{0EB077D8-5D3E-BC70-ACBD-9ACDBA27462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5" creationId="{7E19B098-7F37-DE0A-1930-18D0610D4281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6" creationId="{F890DD3A-CA90-CECA-1BFE-D2560E9B88A9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7" creationId="{CC3710AB-218E-2E58-D196-E2365F84C15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8" creationId="{FA444ED9-FD71-E846-22D8-D90C9A75DC42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79" creationId="{AE299BFB-C8B0-AD08-E929-BB09CA341FF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0" creationId="{93FAD749-F58B-E039-417D-F8EA8FE1F7BF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1" creationId="{D8991F8D-0260-06FF-4FE9-0E0756350D7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2" creationId="{FD54CD74-A510-8E00-3123-D7C1C147C10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3" creationId="{8FE6F096-4669-1CB1-0857-3F00F5A219CC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4" creationId="{0ED323F4-7EB5-4302-63C6-93D32E05C098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5" creationId="{0DECE413-6E3A-33F0-DBF9-74DD75763380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6" creationId="{4B4171AF-3E09-5B44-0FEB-256B425C7374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7" creationId="{80547042-18AD-6A5C-431A-E31B2C6FA56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8" creationId="{7A1CA76A-86D2-A38D-7216-BE2B3D925F2A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89" creationId="{34DB4589-7D55-C6E9-A3A6-EF1A0E145FEE}"/>
          </ac:spMkLst>
        </pc:spChg>
        <pc:spChg chg="mod">
          <ac:chgData name="Quy Luu" userId="3cc3f620fb72fdbf" providerId="LiveId" clId="{151F03D0-8B8C-4BD5-AF0F-B43ECFF60AFF}" dt="2023-01-27T07:03:59.506" v="1551" actId="1037"/>
          <ac:spMkLst>
            <pc:docMk/>
            <pc:sldMk cId="1730970088" sldId="276"/>
            <ac:spMk id="890" creationId="{2EA5FBA5-F8CC-8777-C2AE-C6B747B8F74D}"/>
          </ac:spMkLst>
        </pc:spChg>
        <pc:spChg chg="mod">
          <ac:chgData name="Quy Luu" userId="3cc3f620fb72fdbf" providerId="LiveId" clId="{151F03D0-8B8C-4BD5-AF0F-B43ECFF60AFF}" dt="2023-01-27T07:04:11.188" v="1567" actId="1038"/>
          <ac:spMkLst>
            <pc:docMk/>
            <pc:sldMk cId="1730970088" sldId="276"/>
            <ac:spMk id="891" creationId="{5EEF4BBF-535D-7385-4208-91C0DB69938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2" creationId="{D9ED8AD5-D0A7-29E0-9D2A-4606B3AACEF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3" creationId="{6C990421-405A-F265-16CC-F13A481DE19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4" creationId="{2FA08ACE-C1A9-1391-564A-167E7A86027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5" creationId="{7AF00314-D6DB-398F-8FD8-D5444A62E1C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6" creationId="{33258A52-2851-6F4A-53A7-4145366AB19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7" creationId="{7F1F91AB-DDE6-94C2-0D51-192DFA406D4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8" creationId="{D636D43A-B605-8724-6847-D19D7F92FF0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899" creationId="{A432C59B-275F-4765-9909-9A00B112990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0" creationId="{CEF73E77-3165-6C5F-EA3D-618D3298257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1" creationId="{954CDB14-2C14-131D-16A8-D43199DC1B8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2" creationId="{217E238D-F2F0-B2BC-4D39-002932FFC58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3" creationId="{BDD2086F-D9F8-325F-3609-CA93CA7196B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4" creationId="{AE324218-5B04-10EE-7EA0-F9E77E9FD84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5" creationId="{00020BC4-7AA3-B461-AC42-27DCB4BB550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6" creationId="{90F08994-36E8-B7DD-6AF3-F4EDC551DB1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7" creationId="{9981F1C7-A7A7-8379-9758-1B9866003C7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8" creationId="{7D805A3E-07C8-DA33-591A-DACF6763E2B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09" creationId="{AA212064-124F-B28E-0C8D-B9275C18504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0" creationId="{131EA59A-0338-2DF5-1247-0D9B1718218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1" creationId="{6EF693DC-9234-734A-9B76-8E6C2768011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2" creationId="{C64828B0-3B41-2424-03B3-7C45BAE9BDA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3" creationId="{AEA93414-98EF-339F-E9F1-7DF885E820E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4" creationId="{328ACBE1-966D-79C2-49DC-A2AA52407BF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5" creationId="{CF14582B-AC6C-1079-F56E-3401CA39A8C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6" creationId="{D59581E3-33A1-87D1-48CA-77DD5033A35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7" creationId="{307DEA22-83A1-6337-CC7C-1483F40BFC2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8" creationId="{F5F4ACC8-70FA-AF83-FA32-EEE7E09B294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19" creationId="{13538A67-EE07-E6F8-70F5-C01BD1CD87E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0" creationId="{56146A18-C1B5-0182-E0EE-F7784B1A5B0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1" creationId="{FA541748-CE9D-B4FA-5BA1-AD2F29F900D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2" creationId="{4EE5AC25-8349-C965-72A7-CCDF0406EF6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3" creationId="{325F6225-A1EF-1CA0-E54F-D883C5A649B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4" creationId="{4E4B3E47-B18D-9701-E044-F716633CCBD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5" creationId="{C3321244-6879-83A0-64CF-C792BBAC742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6" creationId="{0860EB6A-1ADB-C686-2070-6045DC40DB1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7" creationId="{928F0580-1741-8C2C-B95C-69535AD7487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8" creationId="{283F12DC-72D5-350D-5288-6E6B38D898C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29" creationId="{72125D35-AD94-A88C-F4B2-200CF0650E0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0" creationId="{E7CED110-B974-A94C-7C8F-99E94289219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1" creationId="{3D9F8C9A-6736-82F6-E688-211AC120B20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2" creationId="{7C705F18-3D9F-5266-5927-77F6A8B01C6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3" creationId="{9B1E8A98-C6B3-4AC0-7EC9-EA1789FD4FA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4" creationId="{50359D65-4C94-4BA4-170F-D4076567A64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5" creationId="{7C7DB0CF-9404-E2F3-80C8-6E72B4D715C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6" creationId="{0C9B7CBE-2540-70F4-8D25-4BDB9D130D8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7" creationId="{A6C4F22B-C86F-10B5-1EFB-335E016AF2D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8" creationId="{00926532-F0B0-1687-8F80-688B309CB72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39" creationId="{0A20FA08-9049-74C0-7828-5B37BBD97E3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0" creationId="{BC5CC0AD-F506-270E-1594-B960A2572E1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1" creationId="{7A84E6E4-588A-2059-9016-E91C8B9F92C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2" creationId="{DF0EE200-2627-FDC0-E1FE-8D33F7F41AA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3" creationId="{165F369A-C26F-DAF5-BCE8-0FD5BD782C3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4" creationId="{CA6E0007-B759-BFEA-11B2-5F06A86024D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5" creationId="{75CBF930-F496-D659-9FFB-9A7C6ED1564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6" creationId="{7CA74FD7-0804-66DC-25AD-DFDE8786818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7" creationId="{CD0A3510-EE0A-2CE8-FEE9-9397F73E007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8" creationId="{4479B58E-7032-9173-8C94-DB468CF96A2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49" creationId="{37C1AD03-3439-2FED-4267-B57D1E1F989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0" creationId="{398C84F0-EC90-9415-6632-A9BBCD0E29E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1" creationId="{03386A1D-C6DA-7DB1-87B1-49024F83756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2" creationId="{CD7D8E00-3888-B0DB-A9D0-4A45A799B4F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3" creationId="{B86510E1-E5A7-C556-3EE6-B9650905F76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4" creationId="{978F1E14-12F3-EC0B-993B-FA9D11997AB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5" creationId="{D07D3A82-7C0A-9FFF-1D55-66854640589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6" creationId="{0803AD75-282B-0C31-72E5-6905B545EBB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7" creationId="{7C9EFC79-1A14-A8EA-B73E-0CEB6B98585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8" creationId="{5DD92C4E-EDE3-3FF9-F20C-FAB275C5FE1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59" creationId="{0826D315-AF74-0B4B-C1A2-92324176623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0" creationId="{964EA599-EC43-C5C6-91F0-89FF6CFE622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1" creationId="{50D37373-E17B-77DE-B5C0-C23786FCBBB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2" creationId="{7A9C4C7F-9B88-E8E1-2D9C-58D8647D339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3" creationId="{21729F32-3535-B835-BA8E-ED97B8063FC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4" creationId="{F2FE8DDD-E1E8-60AA-3FC7-1C4C399E5B4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5" creationId="{EB18F194-A45A-B2DE-1734-EA1C84361BF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6" creationId="{4B4032D4-7883-ECA6-066C-BF12BBA1D3F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7" creationId="{28FCEAA7-1F23-24B7-B48A-6841603D866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8" creationId="{01CDCD31-836B-6E79-03BE-12A9F6FEEA2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69" creationId="{B95C789E-E7F1-E8DC-C43D-CEC0FE45878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0" creationId="{9C702FEC-A39E-EB9E-DA7D-683C5D7B43A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1" creationId="{0EEC63D3-88C8-49EF-EAAA-60FF3756D38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2" creationId="{64EC06EF-E216-D309-ED5A-4C3698C5DD6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3" creationId="{3599AC22-7BDB-37BB-E396-BD8ADCE1880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4" creationId="{B4D53E6A-AE83-15BE-4DAC-71B82089AA7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5" creationId="{932BEFCE-AF06-D9A3-BD77-1AC04F90164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6" creationId="{26268597-027F-6BE8-6C2E-53AD7EC46CB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7" creationId="{DF291DD4-F1CF-37F1-970B-6E77A5A69E8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8" creationId="{C2486C53-E5CE-6C5A-7B99-3BBA374B02F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79" creationId="{58EE9728-38CE-3D58-7A4D-612A8D1805B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0" creationId="{D98DAEE6-670F-29A6-42B2-0A594844DF2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1" creationId="{9063673A-F5F8-B76D-99A3-FB90085D84B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2" creationId="{D7A2D534-E724-6629-2B4A-85B78D74846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3" creationId="{9954487B-0A67-BF4B-D224-205A153F58D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4" creationId="{62B78175-94E4-65C2-5C21-DA5C0CCA90F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5" creationId="{05DDDBEE-BAF7-6136-1EC9-EDBDCE9B933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6" creationId="{380E64B7-53C7-4F05-CE06-2D07AA041C3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7" creationId="{81C5EA05-0EC7-25C1-63E7-5CA83BBD77E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8" creationId="{68073F20-3DA6-80B0-DF38-22BDD956FDA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89" creationId="{A3771C8C-2271-E2A6-69E7-70EADC729B2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0" creationId="{B5946542-883B-58DA-9F42-E5DA23CE0DD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1" creationId="{D07825A4-E085-05C8-F699-364EE50297B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2" creationId="{AC1F84DC-1055-91D5-0CA1-F64AAD35845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3" creationId="{91495C98-CF9E-EE2B-B30E-6FF8E9894F7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4" creationId="{7D28CE91-D959-424C-6E6F-4D7983C6C17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5" creationId="{BB9AEEA5-1DD9-60B4-BA13-A2E7E3ECFE4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6" creationId="{1139F588-C619-28EC-8391-D2514A8AC1F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7" creationId="{52D42BDF-E69A-8065-9F40-AD58D5AC9A5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8" creationId="{579DADED-A29C-3A4F-0F38-A7ACBA6DD38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999" creationId="{23381D46-B1E5-8E94-CFBB-74B2FA394A4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0" creationId="{FEF91CEF-74CF-74F3-B9E2-EDE38C4D06B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1" creationId="{5C5DE6A1-BE40-5C6F-B182-693E0AB35B6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2" creationId="{729E926F-D2F4-A4AD-9F3D-2796944E4E5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3" creationId="{115A94CC-4E41-A425-D444-7D6200D0AD5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4" creationId="{FDFD51D3-BBFF-7DD2-EAFD-CB5F8363FA8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5" creationId="{335B1472-2157-D614-F02C-C6E0D662567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6" creationId="{683E5FAF-2F04-A188-8F63-989E0E21708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7" creationId="{E8A02F87-DD0E-4E54-B6D5-8131E5268EB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8" creationId="{654B0A17-B2EC-7B80-26D6-E3E23D4C3B6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09" creationId="{F9F8ADDC-C845-B96C-A0EB-07F1BCFC87E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0" creationId="{2370D066-99AA-6234-97B9-F6D99B1378F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1" creationId="{93066274-08E8-2EE8-E1A6-20A59D2C84E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2" creationId="{1193DB07-17B5-ACDE-194D-A002C230464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3" creationId="{DC767937-33F2-69A5-39E7-254B32DABCE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4" creationId="{4ED9D26E-BEB4-C211-941D-185FE667F02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5" creationId="{81D84FBB-289D-5B3C-17CC-13C72688C5D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6" creationId="{98B1C372-D692-DDF4-69C9-9A70EF2BBA2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7" creationId="{BF7E81B5-2567-FEE2-18E5-70047FDA74F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8" creationId="{795C0409-8B79-67DE-886E-103D9B2DEF9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19" creationId="{F9BA33A5-B955-885F-C58D-D82700FFCA4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20" creationId="{316F7E3F-8484-6686-FF98-F0101FF80D2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26" creationId="{47498DC7-2461-7630-248E-7524D480965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27" creationId="{823F0757-497C-4DC5-855B-9DAFCB99E98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28" creationId="{F4F98ACB-AB2D-B1B6-39EB-B095D9C1A4F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29" creationId="{AFEF95D8-00E0-2693-5391-66983006152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0" creationId="{7E9869D9-59FA-3092-9471-973282557D5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1" creationId="{C2B42E30-8F64-F7A7-8980-A36BFD5529C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2" creationId="{0BFF7F0B-85DA-03A2-187B-ADB2EDD154C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3" creationId="{AC9E1D02-E496-F242-AAF5-0DF96522435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4" creationId="{4EBCDF8F-2A8C-9FDC-C743-2E9419DDCBE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5" creationId="{70F46259-B640-1D0E-542E-7685A296471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6" creationId="{1BABE311-1133-A97F-0AD0-79259050900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7" creationId="{724F1C7B-4C1B-B594-A388-B110C7EF86C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8" creationId="{72D323E1-3A5A-F00D-2E4B-2D8305D88E0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39" creationId="{89CDA74F-C66A-958F-2298-C187276D44F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0" creationId="{CB66E32D-F287-6F09-7399-4031893AAD9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1" creationId="{F815113B-E12E-B10E-CCE0-02AB5A2C97B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2" creationId="{685D3E51-CFD9-1295-BC59-A11C3B81E8B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3" creationId="{89C4C3CF-CE8C-237E-B01C-D662660703C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4" creationId="{C64F69FC-7E09-210C-63F9-50F33C6D432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5" creationId="{0D45C7C2-1CB3-AEC6-80F0-33D7DDFF32D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6" creationId="{8615BC57-5AF5-F8CD-BEC7-F9DDFC8E573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7" creationId="{868DD08D-E058-8A1A-B37F-EECB96D9718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8" creationId="{84B726BE-87DF-12BA-0677-DC2005C01D8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49" creationId="{41BAAC08-908C-C907-0689-A647128EC5E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0" creationId="{82A94967-7FBB-E48C-B190-54B556EF772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1" creationId="{C7F4CE6D-B2CE-0807-B583-E0C46389265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2" creationId="{FC512EF3-DA68-CD41-BAA0-039A0594A7D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3" creationId="{507A6077-32F2-1D12-4779-7FE4B3538CF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4" creationId="{E9B09FB5-805B-CC82-6A62-533461353BC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5" creationId="{10733D79-C625-20BC-DA9D-1F18BB46F61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6" creationId="{729C3833-486F-4395-1930-F10B235750B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7" creationId="{5C142FB2-7992-69AE-53C1-4D60322A2FC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8" creationId="{99A52277-A5D6-90C6-AD8A-51E2E479E89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59" creationId="{9D1C3066-BAE4-121D-F5DD-5AE10494471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0" creationId="{79BC3842-2810-8204-2799-31AFDED2651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1" creationId="{BF848598-1547-6B2D-844D-10D6E87C31B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2" creationId="{CF782679-5684-8F68-A8EA-AFA721E947B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3" creationId="{527442CD-E283-3CE4-BCB0-B26CAFA852F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4" creationId="{6B23BFEF-0F72-A795-0840-B6402CAAD46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5" creationId="{6865375A-8D78-0C0C-65CF-26E933FDA2F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6" creationId="{8D7ABB4E-8222-AA6F-4B01-E0276A7E9C3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7" creationId="{63B9FD55-DFF5-E80A-7104-DAD3B176850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8" creationId="{FAB3B139-AEE0-0993-E183-BD9236B8C5C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69" creationId="{F95AE508-D4E8-08C6-F0B9-76E6FA667B1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0" creationId="{C0A6A37D-645B-E673-B328-6D21396F36D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1" creationId="{C1601E67-BF06-6DF8-BBBC-041A5C5288B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2" creationId="{E9E43A78-181E-8B5C-F100-4305310DA68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3" creationId="{64365D34-7BB6-E43D-C858-D485EEE700C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4" creationId="{08399CCD-B2FC-5792-0DF4-E0C7433B7F1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5" creationId="{081DE725-B47B-39CA-7BCF-092F61DC106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6" creationId="{0140FD6D-7822-10D2-3485-00756127034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7" creationId="{33941693-69A5-8BA7-61A8-14EFF2B31BE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8" creationId="{EB32FCF3-5DB6-C7F8-921B-8571435AC6F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79" creationId="{86AE1031-42CB-2860-7545-6F2750FEABE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0" creationId="{F985D6AD-743F-686B-ED12-87A93850C55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1" creationId="{24DE0C18-5D8F-3088-DA2F-3C38C1FED9A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2" creationId="{F6647BCD-F512-482F-8E3C-193C10C94A0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3" creationId="{DB1ACDDF-4E28-B4B2-FC89-22F4B45C44D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4" creationId="{2282B0D7-91FF-3555-167A-EF5138902DC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5" creationId="{E8ABE149-838D-72EC-D109-76E2D1ABF1A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6" creationId="{20EF0ACB-FBE2-7DFD-8C03-AEA91D7FDC9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7" creationId="{598404C2-4404-80ED-A9CF-2CBA4E14851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8" creationId="{767BEE19-5109-7E0B-9109-F3AF4DBAC59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89" creationId="{8053B4B4-587E-A76C-AF24-F95B247126F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0" creationId="{EC38A682-1593-D789-8410-FF9ACDB1E49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1" creationId="{FF1D3039-A74F-7886-1E48-B440B005836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2" creationId="{A59FE034-6DBC-65FF-FEA4-1C95C94FD09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3" creationId="{01840C76-CA9C-B137-FC67-E7FEB9AE7CF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4" creationId="{6519A200-8D33-5132-7BC2-DC18BD5BEC5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5" creationId="{646D0D25-AA13-7A62-0CA3-46C8DCA8DBC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6" creationId="{8FBC02AE-159A-D8C0-ED10-9EC8A6847CC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7" creationId="{578AA22A-4C53-88C5-29CB-C98D481A9FD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8" creationId="{A3075017-CAD0-96B7-0856-68B8ABB012A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099" creationId="{2ECE823A-894C-AC65-B09A-F1D156ED12B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0" creationId="{99E940D4-DCF6-A9D3-85F1-25F7DB51FFF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1" creationId="{D86331FB-C8B6-D1ED-2D96-0881BC31E2A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2" creationId="{96A0C8D3-848C-0C1B-BE95-04F48600AE5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3" creationId="{2D1793CF-1777-D0F1-78DB-0C1A7CCB237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4" creationId="{6716B45B-3361-968C-0F0B-837A50262A0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5" creationId="{73886D08-B1E8-D8AF-0560-FC55F01CDD6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6" creationId="{52EC9B6B-1094-45D0-DE0C-B14430F2E57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7" creationId="{427DEB77-FA36-73BE-85F6-1F9F75318D5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8" creationId="{F770D299-24ED-65EC-D314-EDFEC3033C2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09" creationId="{CBE50EA5-F81A-AF7E-D573-0140D0C3A6E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0" creationId="{D4B34595-AC7A-3573-030D-FEBAF98FD93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1" creationId="{3FE2EAB5-5C6A-F02D-5C76-08B9C6CAEB9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2" creationId="{FE1E33B8-5269-1FF8-D3FB-C9E13BB3AD9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3" creationId="{3B7A2107-6BE4-CB01-7C0F-1D292E0EA5D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4" creationId="{305A9520-B5C7-F8D0-4DB7-CC45ADAA91E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5" creationId="{B45F436C-B3D9-38B1-412A-A504BBBE5F9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6" creationId="{3E6DEDD8-D322-B3CD-5385-705F9BC8B5C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7" creationId="{6C2C8A14-545D-2DCA-8A00-2ECDBB9FAC0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8" creationId="{C71F7E57-966B-2FB3-2CBF-833931B18DA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19" creationId="{08F00D30-4704-9520-3C55-A0D22926D3C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0" creationId="{9E138AF2-C9D6-FEC0-349E-8C234BAB939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1" creationId="{72E6EE61-4418-D797-9B81-BAB0DF63052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2" creationId="{0F982907-C117-C460-5038-0F18E642C9F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3" creationId="{F97DB25D-3920-5E13-2603-4DF4A5AB00D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4" creationId="{4A452CB3-D585-8E97-F010-79E693B8E77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5" creationId="{4B16F2BF-7213-5DEB-F8AF-280AFDA47D5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6" creationId="{0288C844-3B48-2509-E00F-A7BA1829A8C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7" creationId="{30A44DD2-4412-BB25-0FA7-A6F7817CC23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8" creationId="{613B1888-40EA-B4A3-CB15-5F3D383435E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29" creationId="{978753A0-C5A3-B09C-0D3B-0F3BF165ECD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0" creationId="{7A3178A5-923C-CC9C-C310-18E02B463FB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1" creationId="{96FE9C1C-0416-A7EF-0E31-19E85D68E67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2" creationId="{F1063E92-F86A-77C4-D6D4-051EB554F25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3" creationId="{71D1EBEE-7B60-FEE6-15A5-6BA865ECF2C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4" creationId="{39E0C948-3AAE-77BA-7E4B-75A5DB2F1D3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5" creationId="{C44AF66D-83EB-933E-E584-DA16CD7E7DC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6" creationId="{A7FD1400-C9C0-69FB-EA4D-61704EDF9DD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7" creationId="{F6649C50-9422-0063-0663-7D9C365492D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8" creationId="{68224D93-F2FE-D7BB-19E6-33A3E02E3A6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39" creationId="{83B4BC00-8C65-F594-B9C8-BFDE5B1F2D6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0" creationId="{C0884F56-F5D7-5A92-DE84-B5058CC86F3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1" creationId="{1823634A-D454-FC66-2B1A-6F088E95598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2" creationId="{FBA07910-3010-3099-59B0-E0C49D09415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3" creationId="{26932BA3-B9D5-972B-0C3A-D3D9011922D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4" creationId="{738FC338-BE5D-9841-48CA-54A0FD678D1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6" creationId="{1B93CD63-E487-BB68-5032-FE94D61F724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7" creationId="{42AB81D8-E031-C1F4-D5D5-F6E6B9BB3F3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8" creationId="{61DDAA72-8CA2-0827-3331-0D6279FA78A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49" creationId="{E31217AC-90DC-8341-6F3D-D04380CFBD2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0" creationId="{64376EB0-5BD6-3E85-CF01-5E12A569593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1" creationId="{398F0202-BB17-E687-7311-69CB7238A39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2" creationId="{F8F33F2A-FB63-90A7-E5B1-854B21D6B97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3" creationId="{BE0AFFF8-7174-3C3D-170C-A3112AB3017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4" creationId="{964DF5FB-4A31-28F2-C5AE-6F30FFE4AF5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5" creationId="{B0F56A9C-9E8E-0393-8D1F-0DA9F880C6C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6" creationId="{7B5C17DB-BEF4-7DBA-4AA3-6ED2142E8B3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7" creationId="{CF50FABD-522D-0EB3-3085-F73D4EB897A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8" creationId="{55205ABA-4665-283C-3763-084935E5171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59" creationId="{40636A72-B66A-A75E-78CA-8753721399F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0" creationId="{ED190B03-95D8-9E47-2AA6-568F45212AC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1" creationId="{D5CD146D-D780-AA6A-6C18-4974EC13CCE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2" creationId="{15281767-8506-E97B-4889-02FFF30DBD9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3" creationId="{FCA10848-3DF9-A30E-BB9C-BC0AEA83129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4" creationId="{B42BFA59-14B3-6C4E-5E85-F718179F6C8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5" creationId="{F09E823A-520A-45C7-6C18-0F998A87865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6" creationId="{5C0ACF13-337F-51E2-11C0-C3B3056AB99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7" creationId="{F27581E9-1C81-3CCD-36D9-C7089FA9A60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8" creationId="{F1907121-FA0B-18A8-9085-E6F6288ED47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69" creationId="{794E8208-C0E7-2DDF-B2E0-3A8257B06BAC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0" creationId="{F138B968-A116-B597-09BF-FC886AB730D1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1" creationId="{ABB4D3E1-D86E-508A-A0CC-321EFA0DFC8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2" creationId="{77D4BEFF-7F50-C7B5-500C-ABDFA66AF65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3" creationId="{4E63C545-58D7-A031-2F55-5E816CD3EE7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4" creationId="{5337EAB2-CE72-C43D-02B6-A01ED076DC0A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5" creationId="{42EF7A62-2584-8566-5E04-A363F1D427C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6" creationId="{D8D8AC8D-CDE4-1EE9-9362-4CDF3B153F7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7" creationId="{1E98DD8C-A43A-B47B-277C-500F254470B2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8" creationId="{522E475E-DEC8-6E94-78E7-3FCF88A8A00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79" creationId="{545BEA93-FD69-104A-E3C6-209D80B4A16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0" creationId="{BFFE4F59-AD46-CF0C-86C8-81E2F9C5B82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1" creationId="{FBF5ED5F-0630-78D9-D97A-95BF91729454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2" creationId="{54B96AF7-2306-5CFE-E757-92DCD580908E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3" creationId="{68FDE014-6AF8-C346-A244-D4A06172CFF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4" creationId="{16F16304-E9F5-D6F0-28A3-779B3E603728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5" creationId="{AE7EC6E5-176E-B3F5-3D75-0A327452251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6" creationId="{BD7DD6BF-B3EB-435A-98D5-F6987754E045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7" creationId="{6106458D-D671-D2A8-3551-80351AD07F1F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8" creationId="{65AEEA6E-E7B2-CA81-FC3F-EFB62CD1E69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89" creationId="{0FEE39EE-6805-48C1-389F-2BB38089290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0" creationId="{D9D0B45E-4280-3FC7-8E74-2E1B3DBE50AD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1" creationId="{81A3DB71-8AB0-CA25-55A2-CCD06F70D6F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2" creationId="{851FED30-2175-E09D-4B50-B978455E390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3" creationId="{A28E6A11-00D1-C21B-1017-9BD5DE45C970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4" creationId="{486C9E67-3BE0-DEE9-6836-C03338E85F26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5" creationId="{751C5688-5E2C-0CB8-9FE5-4DA7F530D59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6" creationId="{EC014ADB-B023-B8B0-398B-ED097CAE09FB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7" creationId="{AAF402B4-B197-B6A5-CAA0-B18250768617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8" creationId="{ABD4491A-146B-C061-4616-6CFB41871D49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199" creationId="{B45AC1E9-7DB9-CE6A-CC19-4790916B2243}"/>
          </ac:spMkLst>
        </pc:spChg>
        <pc:spChg chg="mod">
          <ac:chgData name="Quy Luu" userId="3cc3f620fb72fdbf" providerId="LiveId" clId="{151F03D0-8B8C-4BD5-AF0F-B43ECFF60AFF}" dt="2023-01-27T07:37:02.531" v="1931"/>
          <ac:spMkLst>
            <pc:docMk/>
            <pc:sldMk cId="1730970088" sldId="276"/>
            <ac:spMk id="1200" creationId="{9FC86E02-F2CA-B1DF-486D-D3BBBBBE99DC}"/>
          </ac:spMkLst>
        </pc:s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4" creationId="{C32A5A13-FEEF-3A36-67E2-A599380D5C97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20" creationId="{C356F637-1680-E658-C861-6E0836DA7BFF}"/>
          </ac:grpSpMkLst>
        </pc:grpChg>
        <pc:grpChg chg="add del mod">
          <ac:chgData name="Quy Luu" userId="3cc3f620fb72fdbf" providerId="LiveId" clId="{151F03D0-8B8C-4BD5-AF0F-B43ECFF60AFF}" dt="2023-01-27T07:37:04.201" v="1932"/>
          <ac:grpSpMkLst>
            <pc:docMk/>
            <pc:sldMk cId="1730970088" sldId="276"/>
            <ac:grpSpMk id="39" creationId="{2B65FF7A-90E3-BA8D-5A56-FF3D94761BBB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40" creationId="{8AF164F2-F4F9-B38F-8433-765FB1B9DD1A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41" creationId="{6B46F204-D460-6FB3-74F2-A87CC456B80D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42" creationId="{1F712F21-B790-BAFC-2C95-F170DC03A974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43" creationId="{3A4CE26C-DDE5-70B7-BC50-FC178CF49907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49" creationId="{39FC68BF-EE4C-7AEB-28DB-FBE34D074869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0" creationId="{9ED23C5A-B040-CB77-8201-AF6E2D44BC99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363" creationId="{AF711598-7FE6-114F-00CB-D809D7CEF9F7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364" creationId="{73E7AC0D-6759-221E-35A6-9E40D2BB59A0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365" creationId="{B3CCF446-9618-5844-BB1B-1DC7D8C680AB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498" creationId="{A3E4AF4D-F338-BC8B-7C59-5F57B817006E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528" creationId="{FFF7F611-9243-8A14-BB74-074F829083D8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44" creationId="{34F0CA77-C6A2-29F6-CB32-914059C4BC83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46" creationId="{404C701A-45B9-B95E-38BF-F5077AF68D7D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48" creationId="{20610779-DFC8-140B-9738-4D2B4D7DA0F6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49" creationId="{32456EC1-0342-FA99-1CD4-5C6D5CDA1D37}"/>
          </ac:grpSpMkLst>
        </pc:grpChg>
        <pc:grpChg chg="mod">
          <ac:chgData name="Quy Luu" userId="3cc3f620fb72fdbf" providerId="LiveId" clId="{151F03D0-8B8C-4BD5-AF0F-B43ECFF60AFF}" dt="2023-01-27T07:04:11.188" v="1567" actId="1038"/>
          <ac:grpSpMkLst>
            <pc:docMk/>
            <pc:sldMk cId="1730970088" sldId="276"/>
            <ac:grpSpMk id="551" creationId="{00563C01-D59D-2057-DACE-00FDCD47ABAF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718" creationId="{AE845FB3-B57D-401E-5D71-82173BD69F7A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719" creationId="{7BDC329F-F0F8-A7A7-2CAE-F00ABCB2A70D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720" creationId="{8674E0E2-F914-CC85-492E-06BBDCC0FD3E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724" creationId="{372BD0E4-C28E-12FD-2432-9CEE8DC1F635}"/>
          </ac:grpSpMkLst>
        </pc:grpChg>
        <pc:grpChg chg="mod">
          <ac:chgData name="Quy Luu" userId="3cc3f620fb72fdbf" providerId="LiveId" clId="{151F03D0-8B8C-4BD5-AF0F-B43ECFF60AFF}" dt="2023-01-27T07:03:59.506" v="1551" actId="1037"/>
          <ac:grpSpMkLst>
            <pc:docMk/>
            <pc:sldMk cId="1730970088" sldId="276"/>
            <ac:grpSpMk id="730" creationId="{0E4932CD-0B23-FD05-C948-8ABFB3D4178C}"/>
          </ac:grpSpMkLst>
        </pc:grpChg>
        <pc:grpChg chg="add del mod">
          <ac:chgData name="Quy Luu" userId="3cc3f620fb72fdbf" providerId="LiveId" clId="{151F03D0-8B8C-4BD5-AF0F-B43ECFF60AFF}" dt="2023-01-27T07:37:04.201" v="1932"/>
          <ac:grpSpMkLst>
            <pc:docMk/>
            <pc:sldMk cId="1730970088" sldId="276"/>
            <ac:grpSpMk id="1021" creationId="{2DDF8AAF-DA0D-B6DD-72D6-30970F1F1F9F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1022" creationId="{FB058CB0-6702-A95B-90FD-9D2757766583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1023" creationId="{494CC7CE-B4ED-FAAB-FEED-5A9B834073FD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1024" creationId="{73E159A0-72E7-F600-2E4E-1B126DEB93B6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1025" creationId="{3D1FFDF4-8E5B-1B0A-C599-98EBC12939C6}"/>
          </ac:grpSpMkLst>
        </pc:grpChg>
        <pc:grpChg chg="mod">
          <ac:chgData name="Quy Luu" userId="3cc3f620fb72fdbf" providerId="LiveId" clId="{151F03D0-8B8C-4BD5-AF0F-B43ECFF60AFF}" dt="2023-01-27T07:37:02.531" v="1931"/>
          <ac:grpSpMkLst>
            <pc:docMk/>
            <pc:sldMk cId="1730970088" sldId="276"/>
            <ac:grpSpMk id="1145" creationId="{5F903C4D-7A98-B5F9-DDEF-0309C88DB96F}"/>
          </ac:grpSpMkLst>
        </pc:grpChg>
      </pc:sldChg>
      <pc:sldChg chg="addSp delSp modSp new del mod">
        <pc:chgData name="Quy Luu" userId="3cc3f620fb72fdbf" providerId="LiveId" clId="{151F03D0-8B8C-4BD5-AF0F-B43ECFF60AFF}" dt="2023-01-27T07:49:03.457" v="2205" actId="2696"/>
        <pc:sldMkLst>
          <pc:docMk/>
          <pc:sldMk cId="1413462867" sldId="277"/>
        </pc:sldMkLst>
        <pc:spChg chg="del">
          <ac:chgData name="Quy Luu" userId="3cc3f620fb72fdbf" providerId="LiveId" clId="{151F03D0-8B8C-4BD5-AF0F-B43ECFF60AFF}" dt="2023-01-27T07:28:17.728" v="1762" actId="478"/>
          <ac:spMkLst>
            <pc:docMk/>
            <pc:sldMk cId="1413462867" sldId="277"/>
            <ac:spMk id="2" creationId="{AD4FD38E-5628-3947-CC83-4F1D91F6CF46}"/>
          </ac:spMkLst>
        </pc:spChg>
        <pc:spChg chg="del">
          <ac:chgData name="Quy Luu" userId="3cc3f620fb72fdbf" providerId="LiveId" clId="{151F03D0-8B8C-4BD5-AF0F-B43ECFF60AFF}" dt="2023-01-27T07:28:16.554" v="1761" actId="478"/>
          <ac:spMkLst>
            <pc:docMk/>
            <pc:sldMk cId="1413462867" sldId="277"/>
            <ac:spMk id="3" creationId="{4E0FB580-9B8D-5F6F-6757-185137C4241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" creationId="{54DEE6E9-30DE-CBF3-1E52-5919DB16F05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" creationId="{68BE7609-BCF5-2410-2864-1AE4B1E630A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" creationId="{B66D3A1B-2628-A66D-7280-8BE4FE69AA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" creationId="{794696A6-FE1E-5D6A-EF5E-2675F818618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" creationId="{92030BC0-1531-8068-0962-2A419D2B1F4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" creationId="{7C1223B6-2A27-194B-B992-11E01DD5A7B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" creationId="{7C5999FB-C88F-92F2-B179-8F37C0BD82E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" creationId="{675A6F76-515A-49EB-DAA9-1554065C90E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" creationId="{3F5A2B60-7CA9-1DC6-B67C-90479A3C133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" creationId="{A81BDD62-EC5D-BEBF-5DB5-8EC68B267E1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" creationId="{5AD62EF8-7BA9-F1AF-5445-BCB8525AD97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" creationId="{6EA04F27-328E-4BC9-E8F4-3185B4CC86F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" creationId="{BB153D4F-AD6B-EE6D-B9BD-40275F1A7D1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" creationId="{E6C9388B-F740-7953-08BA-3F085146D63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" creationId="{F2A4759F-0032-6120-94A5-A8AEF07EBD8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" creationId="{87222B18-C173-B8E4-9015-2BFD5313F7A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" creationId="{E0FB5B5E-ACD1-BB7D-8B06-40B2618A546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" creationId="{7B37851F-F732-0F29-6980-71B830EB697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" creationId="{D3DC2411-02A3-8C0D-4851-08F383052C0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" creationId="{D2277E21-5941-8EA7-6D8E-329B905C968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" creationId="{188D4868-6AD1-658A-901D-233F9E6B282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" creationId="{010257EF-4A09-C860-EA19-7D4A61595BC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" creationId="{44952D8A-182A-6EAF-858D-936B0F84D72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" creationId="{E97AA70E-6CAD-07AA-30B5-C24C1DE2D6A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" creationId="{06C83CC2-35E1-464E-158B-9BDA42272BA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3" creationId="{77780A45-9F46-7D26-CCBD-A9A73C39180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4" creationId="{179F2D69-51F0-49D2-7823-F43AE60A611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5" creationId="{CE77C962-3901-8FA9-F460-C8D1B92516B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6" creationId="{F736410B-5889-D9A5-5AC7-09FEDBE829B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7" creationId="{8B23E84F-F517-374A-7971-C0A4A87762D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8" creationId="{4F5E3F38-A234-ADFE-85E7-9FE53AD7A41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9" creationId="{D2B61B13-4361-D7C7-4EF9-B52D672B48E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0" creationId="{FC2FBE20-9174-7CFD-83B2-D828088723D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1" creationId="{01E75A61-FCAA-2878-A17F-29F07F115C2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2" creationId="{D0EDAF5B-88C4-9677-5546-C2C061FD3D7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3" creationId="{C83BE672-B170-B7AF-8B7C-077F8A68D22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4" creationId="{7331895D-A605-CD2E-C32D-4D9A1BC241A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5" creationId="{9F9EE908-7347-E733-AE97-215551E467F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6" creationId="{565658A6-B171-4ED1-7016-8E73B3AAB4C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7" creationId="{E6BCE451-2673-E965-7BC5-ED99ABF73B1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8" creationId="{8C1F303F-F65A-0681-D70B-C914A354773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49" creationId="{8F55963E-AABA-B97D-287E-D5D1CBC4200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0" creationId="{124A9741-93A6-A541-D71A-1A548AE5335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1" creationId="{217F32FA-5726-A301-DA7D-A497D65E7C4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2" creationId="{098CF921-4189-4E2D-005F-C172C1913F1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3" creationId="{E2EE0736-3528-33AA-2225-5916679064E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4" creationId="{0C519B27-ABB3-534F-8A5C-0BADE889292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5" creationId="{9AD241F7-CEB4-5460-FFB2-CDE577B9BC9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6" creationId="{E0F6C751-A4C9-7A51-43EC-44E7A104C12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7" creationId="{6A084624-7B73-74B7-19F6-0CC81709193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8" creationId="{1D2F9B69-7692-9385-A051-083D3451F51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59" creationId="{6C8D2412-AAEA-9DF0-C1B4-C80BFAA9F34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0" creationId="{893852DF-BA54-B2D4-A42D-FF394EF09BB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1" creationId="{0E4FC465-2CA2-42E1-C6FC-384A4D7EF13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2" creationId="{3920147E-D256-4CF1-787D-38A51E788E1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3" creationId="{AB33A231-A27A-4993-7DC0-D197F3D2E26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4" creationId="{DC755012-B197-6DEF-E6A7-9C15AB03B62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5" creationId="{B151BB7F-93F6-37C7-C929-3FA7D14644E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6" creationId="{EBA6C735-0F37-E2BD-F727-5A0C3D44FFA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7" creationId="{63C4DBC5-3474-18AA-0F3C-4FD3E562EFC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8" creationId="{1B560F0C-CC6A-C60C-751E-191278AA18F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69" creationId="{717AFF9B-B47B-FCE5-9B24-744B7DC9CF0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0" creationId="{A6B50CDB-C2B1-7B9C-E1F8-0615ADC7B24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1" creationId="{DAFEE180-CDCA-620D-4A59-411B23A7856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2" creationId="{2AB09D01-22C0-A9D6-A029-7A2928BEA0F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3" creationId="{B7279B12-2456-034E-9D4B-70E5828DE13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4" creationId="{36DEEB1B-A58F-3C6D-B2B0-A54B24A7057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5" creationId="{2E58DA79-51C8-A65A-4392-26CD5E543A5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6" creationId="{542BF1D5-911D-F6CE-028F-ECE0B633C31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7" creationId="{6CE35AF7-27FB-D991-C477-1E2B96A8BFB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8" creationId="{31D314CD-5E68-2E95-0E88-7B2A9238F31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79" creationId="{132731BC-88D7-D091-18C6-D06DCFD08E9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0" creationId="{E38CF6DE-8BE8-1D58-55FA-4580EFB0993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1" creationId="{C50E84BE-861C-AE43-8A57-42CAD718559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2" creationId="{8B441F7F-89AE-B60D-A82C-ECDF118DACF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3" creationId="{E5133AE4-F332-1E01-580C-CAC9220E940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4" creationId="{5064597F-240B-3607-89D7-3343469568D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5" creationId="{E1C2BED9-457F-BD43-8B49-7DB18AB1D13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6" creationId="{16D4827A-3F18-145D-6F5B-A1C6FDD83E4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7" creationId="{B2B7BCA7-CE3C-9218-2BDE-3B9AE0BFCFD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8" creationId="{4F38218A-E7E9-8CF1-584E-5D703D6A7CC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89" creationId="{61A1B271-CDB1-3137-61B9-099828ED2B1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0" creationId="{3CC00230-3109-1114-0C31-45C7598C1E3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1" creationId="{B04FF9E6-08B3-6E67-4FA3-83AAE802F3E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2" creationId="{887C9DDB-59E7-D8B6-99BC-5DCD88A63EB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3" creationId="{C25634EC-FAE9-BB07-1B86-400CFDE9BE4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4" creationId="{34E4A945-41C1-330E-BAB6-E5EF2BC0C62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5" creationId="{A7A2209B-BC9B-F431-BA83-85EA75B9C88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6" creationId="{5AE7A57A-E5FB-638A-D168-8C8B13E29BE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7" creationId="{C165E810-88E7-F2E3-029E-637FB368A26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8" creationId="{F2D66A9D-9AD5-4D7A-1FA9-ABE9C736988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99" creationId="{CD13B929-791C-8B03-AB9D-5835EDA049F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0" creationId="{1DCFCC7D-4EDF-59B9-181D-AB6C38B95D5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1" creationId="{BF1DA379-7629-83BB-72FD-ECF4A13136D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2" creationId="{4EE42361-0509-6742-6C29-A2514095BD7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3" creationId="{572DBF49-D1A6-93F3-47A6-E3E3962A608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4" creationId="{3ED5F423-613D-5311-9B4C-811AF66409F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5" creationId="{55F4B36A-5F83-A9DE-6A60-A4778D107EB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6" creationId="{11E29BE9-627A-AFF8-F40D-1A6DFA500B6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7" creationId="{0A2C2C87-F9A7-D11E-512F-A59A1747B3D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8" creationId="{999A77A4-10B2-19D4-3EEB-C81A18CAA67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09" creationId="{0DCA0F60-68EA-13EF-D2C2-171912155D3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0" creationId="{C8F3DEFA-B044-2C8D-D5E1-E18C9ED3E95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1" creationId="{D0B4D7F7-760C-E23F-200D-6639E325EDB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2" creationId="{8D717D09-B5C6-6662-A83C-D9ABE8F579C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3" creationId="{BD3D76CA-55C7-259A-94B4-2B324528F79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4" creationId="{390A9D4A-4F7B-4D02-42D2-6E21F9E6817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5" creationId="{D69A45D5-C507-1D66-FC16-BD28B941815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6" creationId="{B72E4CBD-9342-02FE-2D7A-5855E4067D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7" creationId="{C74097D9-920F-DB48-903F-EA1C78A7927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8" creationId="{3BAEDFB7-4B87-204C-B547-4EF64E7D71B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19" creationId="{FD592D35-6EE2-AB33-1D25-463E91EC528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0" creationId="{AAC2E1A3-0B16-80CA-2AD4-197E3F7C44B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1" creationId="{4B45D4D2-0428-C3DA-41C2-B57366FDC21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2" creationId="{E6AC6F0F-2AEE-8D9D-3189-48813497A1A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3" creationId="{8795B5B9-3CB4-6ABB-4DC8-7850D6C13D7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4" creationId="{C84F35BE-3A33-77C1-A2DD-7CB8ECA9B55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5" creationId="{F915C2C5-6106-B961-EFC8-BE04143AD00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6" creationId="{FB26CD06-C91D-AB93-D696-5C6660F81E9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7" creationId="{3DE9E111-C3C1-17D5-5338-040AC699E8B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8" creationId="{0A0ABD55-723C-E44A-B4AC-7F981ECA09F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29" creationId="{7427DA3B-6800-EF19-8F82-6DC8E8021C3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0" creationId="{8FBDC780-76F6-C06B-67C8-C1AE35318AE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1" creationId="{04E5386A-4DF4-F795-47C8-A194AB3DC4C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2" creationId="{6268FFC8-8052-4F0B-82F9-42C0DB46644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3" creationId="{F3E77F8D-B840-48DD-9D67-6ADEFD33BF5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4" creationId="{9128E26C-849D-2784-CC55-3D9DB1B7B4B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5" creationId="{91AD4945-42AD-2D0F-0630-E09A04E8737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6" creationId="{0DF6121E-3EC9-A9C6-CA5D-6411631AB7B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7" creationId="{D3F3E5B0-4DE9-77B9-118C-D2113D94B45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8" creationId="{71AF03E5-B0F4-A136-402E-BB4E2696472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39" creationId="{4D352E97-7C6A-1420-D38C-3914B3761C9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0" creationId="{55258B72-BA89-35D5-86E9-E89BBFEF578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1" creationId="{CA42EFF6-9FF1-EA8D-2860-3474F8BD9A7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2" creationId="{BAAD75CD-F6D5-4E52-D3B1-9A58EE29875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3" creationId="{2148A7F0-A74E-BC7C-9280-FA8F5CA71AD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4" creationId="{EE916BD0-CD7D-2C0B-C61B-E2DB91C1425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5" creationId="{4DA9AE24-9C60-D648-7F5B-C2EAFD5611D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6" creationId="{A3B4A467-9BC8-6A3C-33BB-E2A2A27C56E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7" creationId="{8896CBCA-B9D4-016C-BFF0-A914BFAE56A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8" creationId="{A2A26F33-B42A-FD49-BDC1-FC4552E032E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49" creationId="{73AB7758-C87E-7CEC-A6C1-96D49386E41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0" creationId="{8E3C6D22-7F95-BC96-4BD9-59C39C3C964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1" creationId="{3EB881E6-F190-83B7-E6C1-1115F709BE6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2" creationId="{DA2DEDFD-06B8-2D48-3963-A6CD4C64C22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3" creationId="{AE31052F-7CDE-06C9-D804-547E93BF2F5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4" creationId="{74041E59-017F-27DA-9557-E79F292AF32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5" creationId="{B2D25819-EF05-ADB1-BE67-079438F7653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6" creationId="{DD4E5FD9-FB91-9537-1151-0FADE00E9B5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7" creationId="{0011AB7A-F04E-8C04-77F4-A7ADBE4AC3C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8" creationId="{C6A6B203-0B9E-410A-1664-A6E26A9704B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59" creationId="{AFF0AFB7-BF95-2304-14FE-50CDA5F8541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0" creationId="{3B00F390-44A7-0C3C-61C1-260159D4391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1" creationId="{38FB80B9-66DF-4410-AE20-48530711CBD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2" creationId="{5B0BFB56-24A3-7496-F0D0-E4526D74A70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3" creationId="{44027F99-14F3-8AE7-37C3-4A3C5EF8F42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4" creationId="{D1E0C928-60C5-9FF8-0758-102C8308151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5" creationId="{8A4E3D9D-B329-96F6-AA5E-8B480FEE732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6" creationId="{4B71DDFC-BA55-3BF2-F46C-1BF1DD9F272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7" creationId="{5F430C4B-E0DE-9BFA-8C2B-9C161A42FB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68" creationId="{95966BA8-1EC2-5491-4C2A-05ECC18D61D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3" creationId="{A09A49DE-5CD2-D2C3-0B05-84333889218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4" creationId="{C39A0C4A-0A97-5526-CFC4-0E67605AB16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5" creationId="{10DF1D02-D99E-A6A0-F816-69542716DCB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6" creationId="{7F773F2B-2589-B26A-EF41-9DC9D00F5DD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7" creationId="{45A4A815-B0BA-C61B-A5CD-BB8A7D3C653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8" creationId="{542DDFCF-95DF-B372-5125-53328C3FF3A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79" creationId="{7920F7C0-4F42-9683-AC0F-6638A985DE3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0" creationId="{EC95E44C-5FBE-02BF-7A35-9DC9BA3BABD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1" creationId="{6263B89D-8C93-6F21-6493-FA2BAC80741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2" creationId="{66C624C7-D165-1858-172A-F333A7BBFF3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3" creationId="{D1A612EF-EB97-6252-E69B-50A20631C07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4" creationId="{9E123E4E-ECB0-D674-9DE2-B5A4D148736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5" creationId="{F926000B-D0E9-39E0-BED4-3E9763C6C0B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6" creationId="{6D7EFB77-6E01-FD28-0AFB-20E12F39DE7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7" creationId="{458489B9-4144-0E5A-4301-A5D29B4D928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8" creationId="{67039BF1-B853-C76F-79A9-AFA49531787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89" creationId="{98F3851A-27BA-B263-806A-D825839CBCA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0" creationId="{F98913BC-25A0-016D-F608-448DD90E5C9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1" creationId="{980A2185-C391-FA4A-41CA-B438D647263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2" creationId="{AEA62925-3BD5-0625-2182-89844ABECC8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3" creationId="{3704AF41-8FE3-D26F-4502-2AD4A2A2B9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4" creationId="{15D83E70-EE61-2284-7E34-31B6D0382F5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5" creationId="{AE70532C-F5AD-D146-9BDE-B445B1C8490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6" creationId="{8B49B04F-2449-AC08-85CA-CDE995C3CC7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7" creationId="{8A59947B-31DE-351D-8B7D-63E8E8CF807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8" creationId="{3862C039-1164-2A26-AB43-361875B31A0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199" creationId="{8F1438C8-D0CA-DA7E-365D-9E91A8F0ADA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0" creationId="{B4FD1C3D-F0E3-3558-F2E8-B95BCC0D5A9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1" creationId="{90D6F6E0-03D2-07D8-9B45-D277966F051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2" creationId="{12519320-32CA-1E6D-7FA8-0564D585BD9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3" creationId="{35539BE2-C0DC-0779-E8D9-64E3EBADB89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4" creationId="{B8D1F37E-8B41-AFF5-FBA3-CA003E02CF7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5" creationId="{87F47270-780B-5FAF-C00E-5FE6D930E77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6" creationId="{B046179D-2420-5F55-30B1-25D002E65A2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7" creationId="{F5EA9F0B-60B1-EFE8-3719-CFA367FE10A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8" creationId="{128BD75C-4B21-E47D-BA6D-3DC030870D7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09" creationId="{FA2CD293-6F70-1CA3-904F-7DD88344B93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0" creationId="{30ED3701-6D54-B2E9-4629-C5F2D94F689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1" creationId="{39865BDE-F7FE-61B0-AF2E-8D92C95BCD7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2" creationId="{100E3B67-D384-94ED-B38B-78C1750193E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3" creationId="{8EC5D9F7-E87D-E549-DA5B-5254B97802B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4" creationId="{9BF36167-2C4E-CEFD-AFFD-339C7C3ABE9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5" creationId="{D53B3764-F0AD-CDE4-A4AD-B6A8EB7F133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6" creationId="{EA9C7FD0-9F95-902A-0B53-EC5BAE79AE3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7" creationId="{F9A327EB-D512-9706-D9EE-65B387EB20B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8" creationId="{187508AE-3341-F104-22AC-9123ED9FDF0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19" creationId="{9BE358A5-7323-63BE-1420-983F1D17EFC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0" creationId="{65C79521-AC72-7E12-D4F4-AA6B7B7E891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1" creationId="{BC784F11-6B23-1AFD-DEC9-F43C187C5BE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2" creationId="{542FDC48-B15F-F230-6E53-2FADBC5EFE7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3" creationId="{4C9A294E-6884-B811-B3C7-4BDF7057481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4" creationId="{8978C075-906B-94DB-1EF3-B3E26679991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5" creationId="{1C880483-068C-98DC-FA7B-F07B67D9C5A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6" creationId="{6ABB48E2-27A1-033F-9292-F26958EA676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7" creationId="{15AADC03-5C40-7562-1CFD-23E280F9547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8" creationId="{D9B5979F-B258-D64E-7BA2-C42E84B8C31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29" creationId="{E870241D-900A-9409-8EC0-E57FC1B6C62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0" creationId="{D253DB83-2567-DE7E-60D4-F7359BED77A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1" creationId="{5F3C2AF4-D8F1-5EDE-F8B5-0A060F0B55A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2" creationId="{87D67E4F-3D1D-88B5-6DF9-ED1EF0CC501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3" creationId="{3A5339B9-1F2F-FE88-502B-7DC60C6BF65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4" creationId="{C2668338-FC0D-AF3E-75F6-0ED779C9853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5" creationId="{C5CE6435-463D-FC85-79D9-8B28B8B7F3D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6" creationId="{FC8603BC-6C92-D262-8D72-E5A9476DB07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7" creationId="{53E62B4F-FC05-E2A3-FDE3-A120224F603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8" creationId="{3AE70EAE-18F8-2963-BF12-E6DFD02EE38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39" creationId="{DD1585C5-829E-0A44-00B7-4EEA57B316D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0" creationId="{43FFDA08-2804-FBEC-91DA-8096179E08B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1" creationId="{AC8BBE84-755E-7C2D-FE6B-F4E5EFA577D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2" creationId="{3E41CB3E-FD2D-E4F0-0545-01A89BA2F0F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3" creationId="{6BE1D7E7-519E-54DF-B79B-86B2D2FDE02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4" creationId="{A3EC448C-BD7F-F29D-078E-E8F987F63CF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5" creationId="{D69DEB11-3098-D631-D3D4-80B61A06BDD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6" creationId="{BA5A0093-3B36-9F16-C354-799A3E91849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7" creationId="{5BA23497-CE34-ACFC-3E36-27A3625E895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8" creationId="{B166459C-D352-ED07-E582-2D5AB86B768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49" creationId="{72CD4EBD-5B4A-25C1-15DC-06F8EA1A019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0" creationId="{7F30924A-867C-F7E0-125B-3E5E463CBDC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1" creationId="{3C1B2706-5516-0B2E-9500-FBD7E22E5F0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2" creationId="{72BE5E43-6034-4901-35CD-3FB17DB8CB5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3" creationId="{7E82F7DA-84C4-73A7-A646-1EF86CCC699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4" creationId="{FB6783FD-77EE-5EEA-9145-FB50B9ECE5B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5" creationId="{5F1D8C25-CC32-327A-AFFD-2F6130C9B6E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6" creationId="{6D757ABD-962F-AD94-B3AE-AC1965AEB4F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7" creationId="{1259B904-7746-F43C-6D2D-E8AE1E5C8CD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8" creationId="{F1049146-E503-119C-3A74-7F72532B78A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59" creationId="{4F07849E-520F-3894-6175-2B5C96600C0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0" creationId="{A6E84930-3ED4-56BD-1FE8-822F999C29E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1" creationId="{15729EB3-7A4F-CDE9-78D2-5F5715B8250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2" creationId="{1F2725DB-0A67-7D2B-9865-49CACA0E98D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3" creationId="{21B9206B-CF89-4086-6C38-D3C416EE6ED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4" creationId="{C69A66CF-639B-A0C2-073D-B387A4332B0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5" creationId="{38B02D40-7487-369A-02AE-74F320D6327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6" creationId="{55C596BC-6D81-D562-5069-E53D3778C22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7" creationId="{83800F4F-5240-9867-C8F0-12DD6BC8CE2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8" creationId="{B0954AC0-D610-6358-D172-803AA53F99A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69" creationId="{1D5FA2A9-12ED-A8C6-2B64-B678F6B1907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0" creationId="{37E35778-698A-77D6-A07C-B91C8D5B901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1" creationId="{246A576A-B17E-9A8A-2713-83E946D6964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2" creationId="{232A9F93-41F5-C0AB-494D-F1270265202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3" creationId="{B30DC45B-FCE6-BC72-7B2E-E9F39B0BE4F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4" creationId="{FA40B212-4377-A84A-F2DE-2A113B237D1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5" creationId="{0D9E546F-6FEA-B259-F5CD-1FACBB0EE36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6" creationId="{E2EC6364-92E1-E455-CB30-263E11E1B1D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7" creationId="{B1655A07-3D37-CFDC-5E75-479EBD3802A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8" creationId="{CCD365CB-EB40-7654-009B-B8745D0268C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79" creationId="{ABA665D4-EEF8-5C63-0A93-93500C13FC9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0" creationId="{C3813CA1-78B5-A9EB-5AB7-811AD8F8D5A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1" creationId="{99FD3CC4-0408-FC66-5CA4-D19AABD9B26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2" creationId="{D456C619-415E-6283-9B57-42BD4014C11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3" creationId="{AA535242-0F67-622D-F2C6-0B8F98D9E55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4" creationId="{B9E284F7-2557-FF79-A7ED-8B61B9D72299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5" creationId="{8E579E18-FA54-B3CB-CB29-4A38CE034B9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6" creationId="{BF3C35F7-CB8D-F9F8-1614-2B5DFB23437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7" creationId="{9B8525C5-9AF0-C6E4-6DC9-02EFF4F6C42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8" creationId="{062BD922-E323-C92A-B7C6-7A439E7FB7E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89" creationId="{E96FFF71-99EF-387B-E3F9-8C70F6176F1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0" creationId="{28FEBD94-A78F-8849-5848-1CADC9F3B0C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1" creationId="{9B4419CD-6138-C9BF-8DCC-3D1E3EDAD90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2" creationId="{3840C00E-B857-14EE-6811-11AA7462C54F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3" creationId="{3D95D9E2-392C-5C0E-BBBB-D18445074A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4" creationId="{C6BBF9AF-CDF6-8E89-61A8-968FE078446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5" creationId="{8BAB3B97-0B75-381D-60DB-941B4BC20C0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6" creationId="{B25F130F-B4A2-EB92-B0E1-868B4F03F2D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7" creationId="{FF132F5A-2CB7-E1E3-C978-A98BE70E9AE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8" creationId="{82E0A63D-9078-DBE7-0CC2-F1E1283DDF1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299" creationId="{A1482FB3-E2F3-63EC-973D-6DFAA2AAFBB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0" creationId="{39ECF400-A846-AC16-3903-D906C4786CD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1" creationId="{673314B8-5EB3-C504-36C2-15D964761C7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2" creationId="{2F6562A8-CC48-ACD9-8513-040178047AF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3" creationId="{9B750D11-4F56-0C67-8930-18CE19013AB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4" creationId="{9FEAB440-3514-01F8-D524-24539E2E6F9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5" creationId="{530EBC86-35BF-C848-B996-74CF72A7F80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6" creationId="{F6E80756-573F-402F-F84B-5E3FB3BCDD25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7" creationId="{74CB06EE-E400-A5FB-ED55-C027B071FF7A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8" creationId="{01382D30-814A-E1D7-BE8D-4BF27100D0E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09" creationId="{158BCC99-E095-AB11-9966-9D78912EF04D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0" creationId="{80DE93F5-B9B4-F27C-483E-0F7A5016BAF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1" creationId="{691F68F5-15BC-26D4-D54A-147FBC7C2C9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2" creationId="{3B137834-8041-A543-22DC-A28B5AF07EE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3" creationId="{E44C15D7-440D-9B08-D4F1-5046E19E1F9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4" creationId="{B5B30051-E61D-2AD9-D54F-651FDC8FEC3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5" creationId="{060A29F9-1BB9-65DF-9CEF-E0D5C1D0EA74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6" creationId="{8FB36884-56A2-08AD-9273-E95C349B653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7" creationId="{6D142CA7-FEFD-3ED9-ACE4-8325EBC4BA4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8" creationId="{E3D3410F-9B20-CA2D-D187-41698237C1D6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19" creationId="{A15A21D3-F968-21AD-3271-27E4E745E452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0" creationId="{220E027C-A6D2-87EF-CC19-6070B1F07477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1" creationId="{8649928C-F85D-E191-6F31-3BBEFCDA980C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2" creationId="{E5725DB5-CBF6-B7FF-7C21-5E186E6FEE03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3" creationId="{9D88C3CE-6F23-2123-5D56-AE2819CCD0D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4" creationId="{16E1431D-8E76-586A-32E0-42A831BC9F2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5" creationId="{8DC55E80-2169-2431-096D-3EA1A6E57DF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6" creationId="{0E21AA19-81B8-4E81-9BE9-2EB0EAFF78F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7" creationId="{B8B274C7-7F16-90A5-CCA5-EF0342962CA0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8" creationId="{6D7D2A23-E4E6-AD3B-D80F-AE27167239B1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29" creationId="{48CDD46A-D351-2E18-10E6-70139DD64B2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30" creationId="{F781007C-A6B1-B6DB-E3EE-3A4A933E2398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31" creationId="{D09B918B-6945-33C6-35B8-749050FC6CDE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32" creationId="{156E8F10-FD17-40ED-E9E1-FD0BF54A9EAB}"/>
          </ac:spMkLst>
        </pc:spChg>
        <pc:spChg chg="mod">
          <ac:chgData name="Quy Luu" userId="3cc3f620fb72fdbf" providerId="LiveId" clId="{151F03D0-8B8C-4BD5-AF0F-B43ECFF60AFF}" dt="2023-01-27T07:36:51.607" v="1930" actId="1035"/>
          <ac:spMkLst>
            <pc:docMk/>
            <pc:sldMk cId="1413462867" sldId="277"/>
            <ac:spMk id="333" creationId="{CA96D5E9-BD22-63E7-CA0C-4F08DAA953B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39" creationId="{E3533CB1-9F5E-B8BD-4010-4FA602A5913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0" creationId="{9EE034A2-9318-BA90-4035-F42231E943F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1" creationId="{9C8B4AB4-BEB3-29D3-C07E-DA346EDFAB1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2" creationId="{D537F417-8C12-969B-450B-ADB7F9EEE12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3" creationId="{D0EF4287-6785-0BDC-4C15-7189F186FFE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5" creationId="{A5B620B1-64A0-3765-5FA1-1C678A56CA1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6" creationId="{6BDA87A5-23CA-C624-CFD9-1F272E37941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7" creationId="{0DC414BF-8E95-E8E3-6FF0-69BDCC747E7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8" creationId="{47012C09-7544-7837-D83A-255C4B0A651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49" creationId="{4F7E31D3-D65F-7C42-BD22-0E89CDFD12A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0" creationId="{8D23E04A-8862-CA09-69CC-06770569612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1" creationId="{CE87E370-92A6-2D82-F80B-019BA808F67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2" creationId="{2C0DB6FC-13C3-379D-C85B-7D9DCC10770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3" creationId="{7C8D5B73-7EBB-E6A4-4023-E2B872D47FA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4" creationId="{95C5F62E-EA62-1647-BBF6-0826466F1A0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5" creationId="{A97CE8BE-EEB7-4C04-FBE9-B506718325B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6" creationId="{E7F54FA4-83DF-7F27-7D8A-690945EA59A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7" creationId="{D73E54BF-4D2D-66D9-123C-86C5223F114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8" creationId="{A5A21492-8213-7EC9-23B4-B25581A4610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59" creationId="{D842E5CB-E22E-0E1B-A58A-29BB0535DF2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0" creationId="{63A93E10-3EFD-6401-7578-A9DD66F3536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1" creationId="{4BE98212-7163-81E4-FC05-F2CC7D4C907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2" creationId="{15007D76-F3CD-EAE7-561A-56536F4C86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3" creationId="{526BB0B0-F34A-F428-AD55-B4A2D8856A6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4" creationId="{AF64CA18-4940-25F4-E490-D4A4437E359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5" creationId="{97E36BB8-F91E-1487-1C07-A91403F562C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6" creationId="{37A78767-F05D-77F4-40A8-D74FAD37324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7" creationId="{130E89DE-AEB9-DCF4-6E7F-201E9DD13E4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8" creationId="{87D3550B-284D-7B7B-D8AF-9CB213FACEC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69" creationId="{8478B538-527D-2E1E-12CF-DF9A3F316CF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0" creationId="{53FD549D-D691-57E1-B88A-97F16321057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1" creationId="{BA0576C3-B36A-E9D1-B415-EF329F6AC85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2" creationId="{9EB9B2EF-FC06-6969-AD13-A9FA6A7C152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3" creationId="{DD5018C7-271F-6C3A-7740-B2A42032845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4" creationId="{B7F14C4C-6CA6-3984-BC30-A85BC849805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5" creationId="{59094B6E-0026-BE04-6AE7-3B40C086252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6" creationId="{200E9D73-DE49-7216-CBAA-A89CD4F95C1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7" creationId="{49246DFA-8E6C-580D-0118-EEBFFA94574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8" creationId="{E4D64FF7-9E46-BDDE-83E4-CA7CADB01A0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79" creationId="{8AB09E77-2DFA-5BDA-A14B-2F45FBEFE3C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0" creationId="{15080FE8-5110-3C5C-936D-6CBD5061FF2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1" creationId="{096718E9-F2C5-BE80-B9AA-BDB94A1B454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2" creationId="{D01112F3-4C74-5F6E-1668-DD6B36A517B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3" creationId="{A887D854-9526-11FF-2F75-742E1F4ABC2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4" creationId="{0551D061-F62B-0EAB-64F9-83F26A1471D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5" creationId="{2E0788E3-2B2C-D27E-6BE8-177CE1AF6CD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6" creationId="{D605A1B0-4778-6073-B4DD-2363475BA8F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7" creationId="{E40AC65E-BDD4-8DA0-B48F-74288716CB8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8" creationId="{CEAB880A-F8DB-C737-24EB-654329057AF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89" creationId="{3E59B70C-14E2-0992-1332-6DCE606F9AF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0" creationId="{EE948346-CB5E-243C-24CA-2B98A84AD29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1" creationId="{CC85699A-9477-F303-7AE8-FDCC15E54E3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2" creationId="{3AABB473-A6D8-0E93-1298-4FD82C68640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3" creationId="{389FE428-D19E-2250-A75C-021D7242D26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4" creationId="{D10BCECB-BACC-0F89-AC4F-721899AB332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5" creationId="{FC909ACA-ADD7-8AA6-0250-F973695F10B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6" creationId="{0C3E5FDF-A021-9E18-9BF4-A94206448F5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7" creationId="{C09E197B-DD1A-33F8-945E-2B6CD9D9586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8" creationId="{D51E8038-9B33-E2E4-4D40-E23FA3BC5E5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399" creationId="{3D8CA1B5-7EA9-85A4-E5C7-87CE4774CFA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0" creationId="{C1E52F0F-3BFA-26E7-42F4-49D1CCFBFCA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1" creationId="{4D169985-1B47-4181-1E36-7AEFE9FC66C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2" creationId="{48262EDB-197D-ACD0-E334-83F4C6489E8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3" creationId="{2EEBAAEE-2281-E430-0F85-106789A3F3C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4" creationId="{0A712AAB-4D78-8444-851D-C18502A03E4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5" creationId="{6B61912B-DF2A-652C-EF88-68A620CE6DC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6" creationId="{E150CB08-A769-ADD9-04C5-B464CFB34B6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7" creationId="{48026C25-E6F8-1F8A-119F-55C56E18E9A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8" creationId="{D811FC32-2150-AE41-EC44-7CCAFE2A88C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09" creationId="{CCC8980B-3B10-0B5F-A58D-48AC27C1D0D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0" creationId="{443D98F3-1EB3-75C2-2768-CEF7BF15D50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1" creationId="{5A1D634B-7742-861A-F4DC-B1F97AF6CB7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2" creationId="{FAA60A10-6672-6CB4-9411-8AC0152640A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3" creationId="{83614DAE-6ABB-7AC2-7B93-42AADF1763F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4" creationId="{63AE0D42-DD8E-C614-5D66-434071A9617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5" creationId="{4EC9458B-498F-B592-DE3F-6D916291767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6" creationId="{37931A89-F0C6-9CBE-BE5E-EDAAA213EA4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7" creationId="{BF87CAFD-03F1-57B2-3C34-DD28256ED07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8" creationId="{FD0094DE-8ED6-6A0C-FF91-357FF979AE3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19" creationId="{57FDB18B-1246-AF1C-6DD8-886600BF67A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0" creationId="{ED5CDE10-78C2-AA5C-8DBC-57C0A1BB280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1" creationId="{719EAEDA-11E7-CE80-F7AC-7C0A48BD5FE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2" creationId="{98BDF971-CC67-37F2-B590-A5160116699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3" creationId="{F6A76DEB-61E4-30C4-5FDE-847349D9144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4" creationId="{BBBF6232-9E6C-9738-6D3D-9D82473C515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5" creationId="{DF0AAC62-1778-E07C-6E37-9CDDA059CF4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6" creationId="{1E47398E-BB33-63D8-6407-9935233A608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7" creationId="{555CC99F-54C4-3E4C-92E2-CB39879ED64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8" creationId="{47F6FFD4-F9A7-6B72-90C4-770F4069F8E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29" creationId="{FD37A589-7E5B-CECA-81C6-1D640BE82C9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0" creationId="{92C71E45-9480-D2DA-19CA-BC6BC8A1511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1" creationId="{C87A8EF4-0028-2FD5-AC5E-397E1F9E660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2" creationId="{D08D673C-AC4E-6B86-BC68-4E680DB93E3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3" creationId="{34424DF5-AC25-140E-0229-D33DEC83671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4" creationId="{03E3F92A-2E1D-0489-1A81-56D7AD9E03D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5" creationId="{B4F79B12-015C-DA3F-C155-0EB6AD54048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6" creationId="{EF9F0369-BCD6-517B-F31D-7484E051055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7" creationId="{8F844CC0-6814-943D-7155-7A2A7496999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8" creationId="{62F41C65-D7FD-6F2D-A239-370ADB3CF2E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39" creationId="{93F84C5C-D959-DDFE-77AC-A24755B36EE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0" creationId="{988448F6-2CFB-2B6C-A099-FA05570A258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1" creationId="{F7B33DE5-7A70-435B-8367-577FC2FDF96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2" creationId="{90CE55C2-6326-882D-3D71-03E429AE4EE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3" creationId="{A20935C9-B70D-B895-2C82-5A6DA747338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4" creationId="{9E085727-A94F-C146-D9DF-19C627CEDE2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5" creationId="{4D99F2E8-B556-4413-C526-FB00270D43B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6" creationId="{E453430F-3C65-9B48-6E8D-F2461DA95E3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7" creationId="{A85DA04E-4DF3-AEA5-3CE8-6EB6E9A2874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8" creationId="{4CBD4F30-7D6B-EED0-A2BB-4491A70B732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49" creationId="{953645F6-1F18-EDF6-F1AD-99628A1C185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0" creationId="{16CCFD72-B161-CA7C-81BF-44924CB7C06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1" creationId="{DA270299-7B57-D6B8-7147-778CA76B3B1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2" creationId="{A1B8B905-683C-249A-F603-92EC0E48C4A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3" creationId="{F910CC51-68C6-EC6E-7000-E38E38C2B1F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4" creationId="{565B0825-4697-DD9D-2A67-4D4C10992B6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5" creationId="{5A8E2842-6259-01E9-C8BB-C247FED50C7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6" creationId="{B5FA3E4C-1C7D-E802-5E4B-948C6204F49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7" creationId="{AEEF10F9-B834-A5BE-A997-9012CDA706B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8" creationId="{25E80F3B-0DD0-6C80-590C-78F5B4266D9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59" creationId="{FCC49228-14E7-0AD6-9D46-713C667FB9D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0" creationId="{F0CF5282-17BF-DD13-1187-079AF64C624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1" creationId="{9E544A49-18C9-E01D-3368-030F4620672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2" creationId="{2BCC104C-DD90-0B54-6AD2-5F2D9761E41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3" creationId="{65F162B3-C74D-0D09-15B7-36A39272FDC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4" creationId="{A2ABD283-A2C4-5F2D-88C8-C2506AE2464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5" creationId="{6403E04C-2248-3328-D4A9-93183258E7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6" creationId="{AE6C302D-7187-A149-CB67-09977B439E0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7" creationId="{43332468-6911-1CC2-73BB-9D247E7E90A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8" creationId="{96F70F49-6440-C461-2C79-8283A0F08B1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69" creationId="{AD5883AF-637A-EFDB-FF34-BCCF55AB265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0" creationId="{2F84F0A6-AE7F-AF28-D294-4BACAB07EFE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1" creationId="{54DC080E-2DCC-C7D0-77B5-70512E4544A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2" creationId="{BBE5F759-3625-2765-5E5E-9440B6F9918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3" creationId="{7CC2056C-6385-D911-46C5-0EDBD318F97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4" creationId="{BC35BD01-5A7F-8487-9F4C-9C8852C0050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5" creationId="{0AF1E80C-3E27-6160-CA0D-88C34E39C9C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6" creationId="{EB27E452-74A5-5AB8-C863-0F413CEC38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7" creationId="{C41253BF-F918-A006-89BF-8FF03545322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8" creationId="{38856832-189E-8223-AF10-5F87DC4902F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79" creationId="{8AF63A68-24E1-B0C2-4381-B45D523FEE1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0" creationId="{D91AE08D-3DFF-2BCF-E2A2-6FFB9184C05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1" creationId="{FFA2A022-4966-B666-BD0B-F847D192AA4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2" creationId="{7840EA31-DB1D-6272-AEBF-C6AD02D5D2B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3" creationId="{36940E09-1434-EB04-47CF-D71888A8251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4" creationId="{4834BE05-5773-489B-91C2-C9338B1C2B8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5" creationId="{9A1B02C0-A8BC-0F8D-CAA0-CB0F3938DC6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6" creationId="{43C8F448-BD9C-5A8F-E0A2-699EAFF7658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7" creationId="{51EB2566-6A7D-F8B4-52C7-1AB6C3649CF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8" creationId="{86326EE0-586F-9085-39A5-442D20C5F92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89" creationId="{987EE067-9FD9-B55F-985F-41476388240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0" creationId="{D3342287-395D-1459-CE8F-D4DEB07A03E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1" creationId="{D2EB5BF2-9E96-7BF0-1C0D-6FE545A3739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2" creationId="{2C7BB085-9AE9-A78F-C55E-A6D00750E30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3" creationId="{C935E584-C434-D90C-5F20-B8EC1DC335B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4" creationId="{8B61B2F4-F50C-EA09-F8F9-23CB51301DA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5" creationId="{0629EF7B-9F63-95DC-3AD9-3CB45D7C66C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6" creationId="{BD90E89E-B845-A72C-120A-65205B47B93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7" creationId="{60905BF9-188C-200F-6450-3C6C8AF0EAB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8" creationId="{99D9B6E5-0F37-C4D4-ABE4-5C32717E43B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499" creationId="{69A5AFDF-7768-86EC-DEA9-AD53E522E5F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0" creationId="{6FEF488A-7938-D169-7E9F-FC939275DF7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1" creationId="{ED10CC53-BB76-BDFD-E580-375DAA00F87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2" creationId="{211800E1-7084-CCCB-885E-4108F232EB8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3" creationId="{4C457B77-4CA5-CF0D-19E4-51FDDFD50F9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4" creationId="{2476157D-33BE-4075-F433-E4B861266B4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5" creationId="{D63497AB-84AC-E537-F5B9-D26118E7418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6" creationId="{FEC08141-B8F1-576E-4D32-22360947427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7" creationId="{061D493C-FB45-9426-C328-FC5616EB086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8" creationId="{74E20667-9072-C6B2-A94C-8614DD564FE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09" creationId="{08831C54-3ADC-1C20-0259-5E9716F62B2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10" creationId="{A9B55A8B-8E65-F78F-BF99-6CFAB4B5A64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11" creationId="{5FBD6780-9A13-E6BF-04CC-A1D2E867357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12" creationId="{31F162F8-A558-7F22-EDD7-7DA273CC557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13" creationId="{D7F14CE4-BA64-83CB-8B21-2CAD14C815A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14" creationId="{110392F7-A33F-2E7D-C39B-31424B0BD7E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0" creationId="{3DA0F0D3-1D1A-6FC2-4A30-8A07DBA61A8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1" creationId="{748CC275-2C27-58A8-A5C7-5C55FC30EFF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2" creationId="{938BCA2E-EBC1-9111-F972-C8A96F18656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3" creationId="{7BF58651-4C73-2C31-D731-6A025D3C515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4" creationId="{F85BBC2E-53B2-B60B-CECD-80CFEAE77D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5" creationId="{839E1E3E-2CE4-9FDA-15EA-9B85B99EC07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6" creationId="{3864FBDE-C822-47A1-F54C-035BD65D7B6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7" creationId="{F1E4D90A-9806-CD6F-EF4C-8C98DB44272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8" creationId="{646A03E7-CE86-AA28-D56D-DB206DF6B06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29" creationId="{9A75C845-E149-90E0-2734-1B80C1219DA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0" creationId="{4AC907A3-02DD-12D8-ED8D-4A7BDF2FF94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1" creationId="{A9101D7C-9E68-982A-232B-142B00D3099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2" creationId="{B7E1937A-FB76-52EF-7736-AAB78F4DF30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3" creationId="{BF77A0AE-E7A3-E1DB-6F2C-EE4CF82DF97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4" creationId="{A3313CA5-1668-1F53-BC39-22EA14B9E3E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5" creationId="{806DFB79-B1B3-DF48-20F2-C2345AE6569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6" creationId="{990E1583-BC8E-DB04-B2A0-1F796622187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7" creationId="{7650333E-9F51-D5D8-EC87-407076291F4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8" creationId="{2C42BE11-9334-1B2F-106A-D3CBC6031C6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39" creationId="{D307D9F7-FC35-1343-B489-300741ACA22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0" creationId="{D47D34C1-3323-2237-CFAB-6ADA4775FD3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1" creationId="{DC9EF9F7-CC9D-FE4C-205A-2B104ACE14A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2" creationId="{08FAA7C2-E442-3144-6A2D-298B96442DA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3" creationId="{D1B35AD1-EA6F-48EF-9D13-088FA1876BC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4" creationId="{5D0F6080-689E-9B3E-8482-BF0762CB460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5" creationId="{195DB7C1-364F-E3CF-550D-21492BD4589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6" creationId="{609B62FB-168B-7CCE-9D78-D7C5D15588B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7" creationId="{03942982-0638-1734-8864-3CCD3452825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8" creationId="{D7FF4F4F-6866-A784-DA0B-1B973225761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49" creationId="{E326268A-1467-D31E-E093-F39731F0F53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0" creationId="{26609B69-602B-7ECB-1D68-AEAE685BEE2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1" creationId="{1933F075-BE00-B41E-0F23-FE9D2AEEF50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2" creationId="{ED3A0E13-BC49-5AA4-2974-30197C1D9E1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3" creationId="{87849436-C9C2-6509-7B96-C8AEC5F6798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4" creationId="{E1C29612-58AA-E6FB-602B-5911E457F1B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5" creationId="{37B41BEB-20E4-2044-2F4F-8B2A8455B86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6" creationId="{BB08F81D-9CC3-4FAF-9128-81F6B25C1D0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7" creationId="{C331DDDA-2C59-DA38-99B3-5E597564584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8" creationId="{87645193-93E9-DDA0-2D16-27533210C7C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59" creationId="{4FA337E7-29F1-2366-4DE6-A98269CB890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0" creationId="{9A70B5A6-A1BD-A64B-920E-08CB48D131F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1" creationId="{7E495550-10D2-874C-CF22-14522CCA9FC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2" creationId="{E53986D9-1D1D-1EF4-803D-8D9A5E8B9E1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3" creationId="{01431EC2-A992-9BF7-7491-0FF758BD29A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4" creationId="{1BA4AE5F-96F7-0B74-BBFE-0B315E97844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5" creationId="{F4AA9DFC-AE48-482D-63F3-CF9368854EA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6" creationId="{9D7AD68A-E618-08F2-354C-42748CB0F71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7" creationId="{ED8C8B30-7F2E-145B-BB4E-A197A02DFC3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8" creationId="{45FB61E3-76C3-49BC-F653-9E21F47F7E7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69" creationId="{1872EEB1-EFF4-D410-1E43-3F511D80C24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0" creationId="{7785197A-2112-C6A5-DFAC-05A5D7BFEF6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1" creationId="{1C125407-C168-5E28-3454-F97994E8DB3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2" creationId="{88945472-7EC7-1088-4035-5F4C33BA950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3" creationId="{6495DE90-BCFE-D6E8-1442-4941927DC2C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4" creationId="{5D847E28-6859-6C56-88F8-55D7B87567B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5" creationId="{33737280-1A9D-91D7-3DF4-D8576027B44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6" creationId="{38966D88-6B42-AA75-6814-D5F49E6E553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7" creationId="{6D9A4251-7843-C30A-E668-239C7E1DE83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8" creationId="{1FAED7A5-CE5A-FF6B-44E7-599EBF06A44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79" creationId="{B35C8301-AE72-EF15-81E7-B72C6982653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0" creationId="{CBF53B6A-1856-3081-5BBE-5FF54BBBF16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1" creationId="{2C6AE917-1BB8-2BE6-C5A7-2DC2F0DD90E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2" creationId="{3FF4813E-CCD5-766B-546D-F633EDE5A7C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3" creationId="{BBC87A5F-619D-B6F2-B3F0-7081B154BBF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4" creationId="{C9638100-8C1E-A0DC-39EB-A82824DE619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5" creationId="{6878B7EF-E48A-BE7E-CBAD-C5482610960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6" creationId="{6DD9CC1F-2B0F-3A0D-1868-67FEBDD68EA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7" creationId="{4CB53E31-E2C4-2E6C-CC60-AC2ED90DD74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8" creationId="{A853858B-DC60-4691-B6F6-86B9F11343B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89" creationId="{A937D969-3E21-D0B4-3C82-C59EFF4ABCB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0" creationId="{70F11826-0A9C-4202-DFE8-0DA351D6E30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1" creationId="{8C4B58C9-B4D8-8C6F-8C8A-88DA625801A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2" creationId="{9EE719D2-5A17-8AD7-97F0-85CBFAC4060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3" creationId="{C181567D-5A42-1133-E93C-AE87E54A4D8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4" creationId="{3D3B41F3-9741-D3AF-BFBB-2681AF7985A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5" creationId="{31EC8030-B35E-3DD0-B808-FFC8E0C5BAD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6" creationId="{AA5EF2D8-07B0-13F3-4D9F-9D41BF60567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7" creationId="{ECB5A8FB-7563-F300-276A-E683AC8C88A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8" creationId="{E818555F-DB2C-8A40-0C19-88BA4EA3A00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599" creationId="{196E7A30-1E3C-246D-A2D4-FD3FC2525FA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0" creationId="{2318F806-604A-3D36-96AE-03F2C99F372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1" creationId="{FC598C24-76F6-9629-0253-5986580CBA4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2" creationId="{AE4933B4-F556-AB36-1C9C-3D232890D57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3" creationId="{0B9C9E65-C8F3-DD24-A357-6B76F26A9DF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4" creationId="{25F6FDC1-DF77-1DF1-B174-434E954740B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5" creationId="{B3D1333D-6A68-7191-5103-06217373D99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6" creationId="{D479F031-094D-A2F4-824C-B9A7DDA3FB2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7" creationId="{DDD56637-08E4-4381-C1CA-8A7D022E037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8" creationId="{75897469-2EC0-8246-B497-FBFA68C3BE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09" creationId="{63921FAE-812C-F85C-ABD8-A14FB58724B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0" creationId="{C7B06A2B-6F03-B414-4852-A364E81D378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1" creationId="{C734A1C4-4737-0EDB-CB25-53CF9CDB178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2" creationId="{5FBAE23B-97A2-3F2F-DE40-520CDB4CD1D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3" creationId="{CA160956-FB94-E9A2-98A2-96C218DF257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4" creationId="{0B5EC4D8-EAFE-B4C0-EE12-E567EDD0252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5" creationId="{28EEF7A7-BECB-71D4-34B1-24FD2E063DE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6" creationId="{663534E0-8C3E-0430-81D3-77EE4CC2876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7" creationId="{E21A8BF5-5903-795A-566F-EE354B05CEF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8" creationId="{C1619FC6-A456-D2F5-3CF4-C0F548B3184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19" creationId="{43A7EEFC-222A-F39F-ADF6-C66166E2344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0" creationId="{48209ECB-D4E4-1DB2-1958-8BC3539DF48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1" creationId="{4FCE3DA2-20FE-4C16-EA59-506557C4B1E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2" creationId="{65BC09C7-9F61-63A6-EFDE-86EC5490C36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3" creationId="{4208CF23-6019-FBCF-006F-501C3C243C1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4" creationId="{A5A58CF2-0640-9BC4-9335-ACEEB731ED0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5" creationId="{38A83241-BBCF-F46D-FAA3-31BB9BECB9F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6" creationId="{627D0605-1608-588C-48D1-A9654DD0EC2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7" creationId="{A01AD603-380B-2BA9-0023-DBB2C99E61D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8" creationId="{EDC5D1D3-169D-F982-2C1C-112E5B4C899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29" creationId="{D39FA654-60EC-E7C7-C5A3-5D3CFF4417D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0" creationId="{EA577377-0AF4-5A3B-A9C8-440DD736A08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1" creationId="{0E80269B-1DE3-CDE9-F8F9-F31C1381DAB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2" creationId="{FF6208A9-41B1-2A79-2E62-57F6A8BFABB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3" creationId="{D84F8208-79D9-623C-59C6-A26427AF215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4" creationId="{3078E3BD-9C13-6947-795D-61F40A03250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5" creationId="{AAF43EAA-2E2C-EF69-5B65-FEF47AF0DFF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6" creationId="{20B5CA2D-EAEE-C623-1CF5-ABBEDCE0AB3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7" creationId="{7C9795C1-7984-9681-8B6C-171FF7F6E69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38" creationId="{89A09413-B410-7216-8B17-97051336BF7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0" creationId="{03CAF525-6B32-C725-8467-ED171DCC97D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1" creationId="{134815FB-74ED-DAF8-1A47-B75D900D44D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2" creationId="{F7A73B57-BE2B-E777-4564-8150A849409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3" creationId="{5EBBDC08-9E3A-A46E-7877-68802E6C92D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4" creationId="{67AD9C8C-5A26-EDF5-2EBD-7E26D0EC4B0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5" creationId="{3705880E-24BE-5FCD-3990-7707A9459C1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6" creationId="{DF70D86D-4416-C5C7-0479-C72A39015A8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7" creationId="{4861EAB9-2BF9-E641-C316-0D79594A99C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8" creationId="{17EBA92D-2D8F-829B-4835-85D140DF912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49" creationId="{96731B45-8E2E-13C6-1DD7-FBD65349408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0" creationId="{3181D5C3-F3D7-3A94-D7C4-E1AEA50DDF8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1" creationId="{34A68370-055D-578D-3B7D-E1146BBA95D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2" creationId="{CCBBEAE5-1B5C-81AF-DA5C-E9DB46AB425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3" creationId="{A903F151-9688-A66C-2194-88E57B3FB79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4" creationId="{2C69DD7D-8E37-35CD-039E-4C2878CB8B20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5" creationId="{9E54E7E0-ED3C-BFCE-14A3-12DD29021B2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6" creationId="{B6A3F556-7C4B-6410-8938-3F0330A4BB5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7" creationId="{2F1A5579-C600-61FE-23C3-D87E84D628E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8" creationId="{DF479627-6C6C-EA9A-AEB4-99053E09FAD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59" creationId="{F2AB5069-45F3-B54D-B45C-CD56FA8E181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0" creationId="{3576D9B2-67DF-0F62-9540-0234BF57BC1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1" creationId="{9B84807F-D051-26AE-55BB-42871DA3D89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2" creationId="{E3CC13CE-FA54-F826-99DB-9DD1A165DF72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3" creationId="{05C56E4A-D332-E8F6-F82F-C87BF2EBBCA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4" creationId="{2A324FF2-B151-6301-BA4C-8DCDA49FBC0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5" creationId="{EC1E0D1F-0DB3-C2DB-DFA8-36A8B88C385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6" creationId="{C9305FA4-C139-4F29-0B26-902F0C10CD1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7" creationId="{142EE557-C9F6-57DD-09FC-1377A2E77E7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8" creationId="{11958C11-2084-F87A-35D9-2370D799225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69" creationId="{EB074C5A-A6DA-4781-9474-95B60EC2B56A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0" creationId="{4DFC771A-C357-D4CF-B873-3156D14AC33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1" creationId="{19C7E182-F5CD-AE57-3D2B-BC4593FC232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2" creationId="{A295BCE5-3240-579E-7B8F-2B25A69ED5E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3" creationId="{C077930D-8E37-92D6-3B89-5F1DCBAEBCC4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4" creationId="{ADCF5460-AF7F-FF99-CC30-202B2308BFE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5" creationId="{385B69DE-B49C-5898-894C-F6DD477274D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6" creationId="{4B1AE348-5F53-88D7-4509-BB8EBCBCAC8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7" creationId="{8C2B656A-9FD7-0C21-F27C-534D474B1B56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8" creationId="{A45FE5D9-2EC7-5E0D-A47E-EC302CE9438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79" creationId="{7F58DD3E-CD02-AE68-F7BC-DFF11BB36A91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0" creationId="{D1BF7A32-6EAB-CE20-19A0-D4FA18B53323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1" creationId="{0971E50F-EB63-CAF2-9737-D6B0D31CEFBD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2" creationId="{D324F5D6-366A-D532-A2D1-0324B3AADF29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3" creationId="{5B28B90E-B56B-773A-04B3-D10882BE2F0F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4" creationId="{34ECB259-8887-501D-42E5-A554B65461B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5" creationId="{89425167-E3C6-F7D6-3EF2-07F977558A5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6" creationId="{72AE66C6-C743-5F4D-1631-4B1F36FA411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7" creationId="{9BF79271-4022-4CF8-D7A1-2CEDD324D29C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8" creationId="{FD30AA88-E5D9-CE43-8751-1E77C80AF775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89" creationId="{3BE9CF27-B4B2-2D0F-E56F-5F75B6FB153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90" creationId="{3344B303-E018-B038-C49A-38D5F271288B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91" creationId="{4F1CA998-254D-AD4F-18D6-2CBBB1B1F558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92" creationId="{3446551B-1F18-0D19-B473-563ED3897DEE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93" creationId="{E0F118B0-688A-1316-0B4D-C080314BE267}"/>
          </ac:spMkLst>
        </pc:spChg>
        <pc:spChg chg="mod">
          <ac:chgData name="Quy Luu" userId="3cc3f620fb72fdbf" providerId="LiveId" clId="{151F03D0-8B8C-4BD5-AF0F-B43ECFF60AFF}" dt="2023-01-27T07:36:37.463" v="1924" actId="14100"/>
          <ac:spMkLst>
            <pc:docMk/>
            <pc:sldMk cId="1413462867" sldId="277"/>
            <ac:spMk id="694" creationId="{2145FC8E-BEF3-2AC0-874E-9D3F98204EE3}"/>
          </ac:spMkLst>
        </pc:spChg>
        <pc:grpChg chg="add del mod">
          <ac:chgData name="Quy Luu" userId="3cc3f620fb72fdbf" providerId="LiveId" clId="{151F03D0-8B8C-4BD5-AF0F-B43ECFF60AFF}" dt="2023-01-27T07:31:49.621" v="1808" actId="165"/>
          <ac:grpSpMkLst>
            <pc:docMk/>
            <pc:sldMk cId="1413462867" sldId="277"/>
            <ac:grpSpMk id="4" creationId="{62D42B6E-AD0D-BD39-4018-1A0B89246E3E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5" creationId="{CDE3EEBB-F72C-03B3-F4CC-A6E328A82BB6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6" creationId="{35FC38DD-3E58-A380-D136-EC3A68FB66A0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7" creationId="{4B3FFF89-0F77-2CB9-9062-F37A57A51AC3}"/>
          </ac:grpSpMkLst>
        </pc:grpChg>
        <pc:grpChg chg="add del mod">
          <ac:chgData name="Quy Luu" userId="3cc3f620fb72fdbf" providerId="LiveId" clId="{151F03D0-8B8C-4BD5-AF0F-B43ECFF60AFF}" dt="2023-01-27T07:32:45.034" v="1833" actId="165"/>
          <ac:grpSpMkLst>
            <pc:docMk/>
            <pc:sldMk cId="1413462867" sldId="277"/>
            <ac:grpSpMk id="169" creationId="{92E8A91E-DE19-FDFC-EA89-ED0B12EF0624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170" creationId="{5A1E8040-EE64-3522-610D-DDA16A14CDBA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171" creationId="{6E6C4F94-6DF0-10CC-3AF6-234FC95A48FD}"/>
          </ac:grpSpMkLst>
        </pc:grpChg>
        <pc:grpChg chg="mod topLvl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172" creationId="{5063E5D1-C11F-5A66-0449-3E86CF5F3537}"/>
          </ac:grpSpMkLst>
        </pc:grpChg>
        <pc:grpChg chg="add 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34" creationId="{20D799FC-BF39-5DE9-D07E-D9B23C240EAD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35" creationId="{6E9E309A-5F98-5F7F-92BA-8C1E9F01B16B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36" creationId="{7E4B8971-FB9B-39C1-1A5A-11E88FCE0F14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37" creationId="{F296A670-57A9-5601-5396-6FCEF261A19F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38" creationId="{9E41B376-241F-B5BE-3C47-0B5DD4B65383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344" creationId="{5F538372-0E09-0BC0-92C2-30BBC0137DAE}"/>
          </ac:grpSpMkLst>
        </pc:grpChg>
        <pc:grpChg chg="add 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515" creationId="{ECB3B837-61E4-0CA3-6F6E-0FAA72DB7EF6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516" creationId="{77802E26-210D-990A-032D-D31CA7F5B1BF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517" creationId="{1588C85B-CE2C-FCE7-6D82-F7FC95632F68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518" creationId="{FA544A61-DB52-FBFD-0A35-5D682201D4AD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519" creationId="{68727B42-BFDF-96C0-FE25-DF7D49814C35}"/>
          </ac:grpSpMkLst>
        </pc:grpChg>
        <pc:grpChg chg="mod">
          <ac:chgData name="Quy Luu" userId="3cc3f620fb72fdbf" providerId="LiveId" clId="{151F03D0-8B8C-4BD5-AF0F-B43ECFF60AFF}" dt="2023-01-27T07:36:37.463" v="1924" actId="14100"/>
          <ac:grpSpMkLst>
            <pc:docMk/>
            <pc:sldMk cId="1413462867" sldId="277"/>
            <ac:grpSpMk id="639" creationId="{81A2782E-36B6-55B5-511F-769D70915936}"/>
          </ac:grpSpMkLst>
        </pc:grpChg>
        <pc:grpChg chg="add mod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695" creationId="{6C772B24-37EA-AE2A-67D2-140B2B51F8D4}"/>
          </ac:grpSpMkLst>
        </pc:grpChg>
        <pc:grpChg chg="add mod">
          <ac:chgData name="Quy Luu" userId="3cc3f620fb72fdbf" providerId="LiveId" clId="{151F03D0-8B8C-4BD5-AF0F-B43ECFF60AFF}" dt="2023-01-27T07:36:51.607" v="1930" actId="1035"/>
          <ac:grpSpMkLst>
            <pc:docMk/>
            <pc:sldMk cId="1413462867" sldId="277"/>
            <ac:grpSpMk id="696" creationId="{70968833-D0ED-1243-A490-9C9A3840EC9B}"/>
          </ac:grpSpMkLst>
        </pc:grpChg>
      </pc:sldChg>
      <pc:sldChg chg="addSp modSp add mod">
        <pc:chgData name="Quy Luu" userId="3cc3f620fb72fdbf" providerId="LiveId" clId="{151F03D0-8B8C-4BD5-AF0F-B43ECFF60AFF}" dt="2023-02-01T23:50:09" v="2288" actId="20577"/>
        <pc:sldMkLst>
          <pc:docMk/>
          <pc:sldMk cId="7215432" sldId="278"/>
        </pc:sldMkLst>
        <pc:spChg chg="add mod">
          <ac:chgData name="Quy Luu" userId="3cc3f620fb72fdbf" providerId="LiveId" clId="{151F03D0-8B8C-4BD5-AF0F-B43ECFF60AFF}" dt="2023-02-01T23:50:09" v="2288" actId="20577"/>
          <ac:spMkLst>
            <pc:docMk/>
            <pc:sldMk cId="7215432" sldId="278"/>
            <ac:spMk id="2" creationId="{87A40991-D1FE-3F3C-35E3-27104FA9146E}"/>
          </ac:spMkLst>
        </pc:spChg>
        <pc:spChg chg="add mod">
          <ac:chgData name="Quy Luu" userId="3cc3f620fb72fdbf" providerId="LiveId" clId="{151F03D0-8B8C-4BD5-AF0F-B43ECFF60AFF}" dt="2023-02-01T23:49:43.391" v="2287" actId="1037"/>
          <ac:spMkLst>
            <pc:docMk/>
            <pc:sldMk cId="7215432" sldId="278"/>
            <ac:spMk id="3" creationId="{5A7665C0-E4B0-C5A2-594F-D644E5C9C457}"/>
          </ac:spMkLst>
        </pc:spChg>
        <pc:spChg chg="add mod">
          <ac:chgData name="Quy Luu" userId="3cc3f620fb72fdbf" providerId="LiveId" clId="{151F03D0-8B8C-4BD5-AF0F-B43ECFF60AFF}" dt="2023-01-27T07:39:52.104" v="1985" actId="1038"/>
          <ac:spMkLst>
            <pc:docMk/>
            <pc:sldMk cId="7215432" sldId="278"/>
            <ac:spMk id="4" creationId="{E2085418-E427-76B1-B1D7-9F19A0BE464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" creationId="{54DEE6E9-30DE-CBF3-1E52-5919DB16F05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" creationId="{68BE7609-BCF5-2410-2864-1AE4B1E630A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" creationId="{B66D3A1B-2628-A66D-7280-8BE4FE69AA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" creationId="{794696A6-FE1E-5D6A-EF5E-2675F818618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" creationId="{92030BC0-1531-8068-0962-2A419D2B1F4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" creationId="{7C1223B6-2A27-194B-B992-11E01DD5A7B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" creationId="{7C5999FB-C88F-92F2-B179-8F37C0BD82E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" creationId="{675A6F76-515A-49EB-DAA9-1554065C90E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" creationId="{3F5A2B60-7CA9-1DC6-B67C-90479A3C133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" creationId="{A81BDD62-EC5D-BEBF-5DB5-8EC68B267E1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" creationId="{5AD62EF8-7BA9-F1AF-5445-BCB8525AD97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" creationId="{6EA04F27-328E-4BC9-E8F4-3185B4CC86F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" creationId="{BB153D4F-AD6B-EE6D-B9BD-40275F1A7D1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" creationId="{E6C9388B-F740-7953-08BA-3F085146D63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" creationId="{F2A4759F-0032-6120-94A5-A8AEF07EBD8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" creationId="{87222B18-C173-B8E4-9015-2BFD5313F7A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" creationId="{E0FB5B5E-ACD1-BB7D-8B06-40B2618A546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" creationId="{7B37851F-F732-0F29-6980-71B830EB697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" creationId="{D3DC2411-02A3-8C0D-4851-08F383052C0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" creationId="{D2277E21-5941-8EA7-6D8E-329B905C968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" creationId="{188D4868-6AD1-658A-901D-233F9E6B282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" creationId="{010257EF-4A09-C860-EA19-7D4A61595BC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" creationId="{44952D8A-182A-6EAF-858D-936B0F84D72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" creationId="{E97AA70E-6CAD-07AA-30B5-C24C1DE2D6A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" creationId="{06C83CC2-35E1-464E-158B-9BDA42272BA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3" creationId="{77780A45-9F46-7D26-CCBD-A9A73C39180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4" creationId="{179F2D69-51F0-49D2-7823-F43AE60A611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5" creationId="{CE77C962-3901-8FA9-F460-C8D1B92516B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6" creationId="{F736410B-5889-D9A5-5AC7-09FEDBE829B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7" creationId="{8B23E84F-F517-374A-7971-C0A4A87762D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8" creationId="{4F5E3F38-A234-ADFE-85E7-9FE53AD7A41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9" creationId="{D2B61B13-4361-D7C7-4EF9-B52D672B48E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0" creationId="{FC2FBE20-9174-7CFD-83B2-D828088723D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1" creationId="{01E75A61-FCAA-2878-A17F-29F07F115C2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2" creationId="{D0EDAF5B-88C4-9677-5546-C2C061FD3D7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3" creationId="{C83BE672-B170-B7AF-8B7C-077F8A68D22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4" creationId="{7331895D-A605-CD2E-C32D-4D9A1BC241A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5" creationId="{9F9EE908-7347-E733-AE97-215551E467F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6" creationId="{565658A6-B171-4ED1-7016-8E73B3AAB4C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7" creationId="{E6BCE451-2673-E965-7BC5-ED99ABF73B1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8" creationId="{8C1F303F-F65A-0681-D70B-C914A354773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49" creationId="{8F55963E-AABA-B97D-287E-D5D1CBC4200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0" creationId="{124A9741-93A6-A541-D71A-1A548AE5335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1" creationId="{217F32FA-5726-A301-DA7D-A497D65E7C4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2" creationId="{098CF921-4189-4E2D-005F-C172C1913F1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3" creationId="{E2EE0736-3528-33AA-2225-5916679064E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4" creationId="{0C519B27-ABB3-534F-8A5C-0BADE889292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5" creationId="{9AD241F7-CEB4-5460-FFB2-CDE577B9BC9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6" creationId="{E0F6C751-A4C9-7A51-43EC-44E7A104C12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7" creationId="{6A084624-7B73-74B7-19F6-0CC81709193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8" creationId="{1D2F9B69-7692-9385-A051-083D3451F51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59" creationId="{6C8D2412-AAEA-9DF0-C1B4-C80BFAA9F34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0" creationId="{893852DF-BA54-B2D4-A42D-FF394EF09BB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1" creationId="{0E4FC465-2CA2-42E1-C6FC-384A4D7EF13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2" creationId="{3920147E-D256-4CF1-787D-38A51E788E1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3" creationId="{AB33A231-A27A-4993-7DC0-D197F3D2E26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4" creationId="{DC755012-B197-6DEF-E6A7-9C15AB03B62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5" creationId="{B151BB7F-93F6-37C7-C929-3FA7D14644E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6" creationId="{EBA6C735-0F37-E2BD-F727-5A0C3D44FFA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7" creationId="{63C4DBC5-3474-18AA-0F3C-4FD3E562EFC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8" creationId="{1B560F0C-CC6A-C60C-751E-191278AA18F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69" creationId="{717AFF9B-B47B-FCE5-9B24-744B7DC9CF0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0" creationId="{A6B50CDB-C2B1-7B9C-E1F8-0615ADC7B24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1" creationId="{DAFEE180-CDCA-620D-4A59-411B23A7856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2" creationId="{2AB09D01-22C0-A9D6-A029-7A2928BEA0F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3" creationId="{B7279B12-2456-034E-9D4B-70E5828DE13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4" creationId="{36DEEB1B-A58F-3C6D-B2B0-A54B24A7057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5" creationId="{2E58DA79-51C8-A65A-4392-26CD5E543A5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6" creationId="{542BF1D5-911D-F6CE-028F-ECE0B633C31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7" creationId="{6CE35AF7-27FB-D991-C477-1E2B96A8BFB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8" creationId="{31D314CD-5E68-2E95-0E88-7B2A9238F31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79" creationId="{132731BC-88D7-D091-18C6-D06DCFD08E9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0" creationId="{E38CF6DE-8BE8-1D58-55FA-4580EFB0993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1" creationId="{C50E84BE-861C-AE43-8A57-42CAD718559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2" creationId="{8B441F7F-89AE-B60D-A82C-ECDF118DACF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3" creationId="{E5133AE4-F332-1E01-580C-CAC9220E940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4" creationId="{5064597F-240B-3607-89D7-3343469568D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5" creationId="{E1C2BED9-457F-BD43-8B49-7DB18AB1D13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6" creationId="{16D4827A-3F18-145D-6F5B-A1C6FDD83E4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7" creationId="{B2B7BCA7-CE3C-9218-2BDE-3B9AE0BFCFD9}"/>
          </ac:spMkLst>
        </pc:spChg>
        <pc:spChg chg="mod">
          <ac:chgData name="Quy Luu" userId="3cc3f620fb72fdbf" providerId="LiveId" clId="{151F03D0-8B8C-4BD5-AF0F-B43ECFF60AFF}" dt="2023-01-28T07:47:24.847" v="2238" actId="1038"/>
          <ac:spMkLst>
            <pc:docMk/>
            <pc:sldMk cId="7215432" sldId="278"/>
            <ac:spMk id="88" creationId="{4F38218A-E7E9-8CF1-584E-5D703D6A7CC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89" creationId="{61A1B271-CDB1-3137-61B9-099828ED2B1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0" creationId="{3CC00230-3109-1114-0C31-45C7598C1E3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1" creationId="{B04FF9E6-08B3-6E67-4FA3-83AAE802F3E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2" creationId="{887C9DDB-59E7-D8B6-99BC-5DCD88A63EB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3" creationId="{C25634EC-FAE9-BB07-1B86-400CFDE9BE4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4" creationId="{34E4A945-41C1-330E-BAB6-E5EF2BC0C62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5" creationId="{A7A2209B-BC9B-F431-BA83-85EA75B9C88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6" creationId="{5AE7A57A-E5FB-638A-D168-8C8B13E29BE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7" creationId="{C165E810-88E7-F2E3-029E-637FB368A26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8" creationId="{F2D66A9D-9AD5-4D7A-1FA9-ABE9C736988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99" creationId="{CD13B929-791C-8B03-AB9D-5835EDA049F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0" creationId="{1DCFCC7D-4EDF-59B9-181D-AB6C38B95D5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1" creationId="{BF1DA379-7629-83BB-72FD-ECF4A13136D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2" creationId="{4EE42361-0509-6742-6C29-A2514095BD7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3" creationId="{572DBF49-D1A6-93F3-47A6-E3E3962A608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4" creationId="{3ED5F423-613D-5311-9B4C-811AF66409F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5" creationId="{55F4B36A-5F83-A9DE-6A60-A4778D107EB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6" creationId="{11E29BE9-627A-AFF8-F40D-1A6DFA500B6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7" creationId="{0A2C2C87-F9A7-D11E-512F-A59A1747B3D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8" creationId="{999A77A4-10B2-19D4-3EEB-C81A18CAA67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09" creationId="{0DCA0F60-68EA-13EF-D2C2-171912155D3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0" creationId="{C8F3DEFA-B044-2C8D-D5E1-E18C9ED3E95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1" creationId="{D0B4D7F7-760C-E23F-200D-6639E325EDB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2" creationId="{8D717D09-B5C6-6662-A83C-D9ABE8F579C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3" creationId="{BD3D76CA-55C7-259A-94B4-2B324528F79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4" creationId="{390A9D4A-4F7B-4D02-42D2-6E21F9E6817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5" creationId="{D69A45D5-C507-1D66-FC16-BD28B941815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6" creationId="{B72E4CBD-9342-02FE-2D7A-5855E4067D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7" creationId="{C74097D9-920F-DB48-903F-EA1C78A7927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8" creationId="{3BAEDFB7-4B87-204C-B547-4EF64E7D71B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19" creationId="{FD592D35-6EE2-AB33-1D25-463E91EC528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0" creationId="{AAC2E1A3-0B16-80CA-2AD4-197E3F7C44B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1" creationId="{4B45D4D2-0428-C3DA-41C2-B57366FDC21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2" creationId="{E6AC6F0F-2AEE-8D9D-3189-48813497A1A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3" creationId="{8795B5B9-3CB4-6ABB-4DC8-7850D6C13D7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4" creationId="{C84F35BE-3A33-77C1-A2DD-7CB8ECA9B55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5" creationId="{F915C2C5-6106-B961-EFC8-BE04143AD00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6" creationId="{FB26CD06-C91D-AB93-D696-5C6660F81E9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7" creationId="{3DE9E111-C3C1-17D5-5338-040AC699E8B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8" creationId="{0A0ABD55-723C-E44A-B4AC-7F981ECA09F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29" creationId="{7427DA3B-6800-EF19-8F82-6DC8E8021C3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0" creationId="{8FBDC780-76F6-C06B-67C8-C1AE35318AE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1" creationId="{04E5386A-4DF4-F795-47C8-A194AB3DC4C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2" creationId="{6268FFC8-8052-4F0B-82F9-42C0DB46644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3" creationId="{F3E77F8D-B840-48DD-9D67-6ADEFD33BF5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4" creationId="{9128E26C-849D-2784-CC55-3D9DB1B7B4B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5" creationId="{91AD4945-42AD-2D0F-0630-E09A04E8737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6" creationId="{0DF6121E-3EC9-A9C6-CA5D-6411631AB7B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7" creationId="{D3F3E5B0-4DE9-77B9-118C-D2113D94B45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8" creationId="{71AF03E5-B0F4-A136-402E-BB4E2696472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39" creationId="{4D352E97-7C6A-1420-D38C-3914B3761C9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0" creationId="{55258B72-BA89-35D5-86E9-E89BBFEF578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1" creationId="{CA42EFF6-9FF1-EA8D-2860-3474F8BD9A7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2" creationId="{BAAD75CD-F6D5-4E52-D3B1-9A58EE29875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3" creationId="{2148A7F0-A74E-BC7C-9280-FA8F5CA71AD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4" creationId="{EE916BD0-CD7D-2C0B-C61B-E2DB91C1425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5" creationId="{4DA9AE24-9C60-D648-7F5B-C2EAFD5611D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6" creationId="{A3B4A467-9BC8-6A3C-33BB-E2A2A27C56E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7" creationId="{8896CBCA-B9D4-016C-BFF0-A914BFAE56A4}"/>
          </ac:spMkLst>
        </pc:spChg>
        <pc:spChg chg="mod">
          <ac:chgData name="Quy Luu" userId="3cc3f620fb72fdbf" providerId="LiveId" clId="{151F03D0-8B8C-4BD5-AF0F-B43ECFF60AFF}" dt="2023-01-28T07:47:13.288" v="2236" actId="20577"/>
          <ac:spMkLst>
            <pc:docMk/>
            <pc:sldMk cId="7215432" sldId="278"/>
            <ac:spMk id="148" creationId="{A2A26F33-B42A-FD49-BDC1-FC4552E032E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49" creationId="{73AB7758-C87E-7CEC-A6C1-96D49386E41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0" creationId="{8E3C6D22-7F95-BC96-4BD9-59C39C3C964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1" creationId="{3EB881E6-F190-83B7-E6C1-1115F709BE6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2" creationId="{DA2DEDFD-06B8-2D48-3963-A6CD4C64C22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3" creationId="{AE31052F-7CDE-06C9-D804-547E93BF2F5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4" creationId="{74041E59-017F-27DA-9557-E79F292AF32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5" creationId="{B2D25819-EF05-ADB1-BE67-079438F7653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6" creationId="{DD4E5FD9-FB91-9537-1151-0FADE00E9B5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7" creationId="{0011AB7A-F04E-8C04-77F4-A7ADBE4AC3C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8" creationId="{C6A6B203-0B9E-410A-1664-A6E26A9704B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59" creationId="{AFF0AFB7-BF95-2304-14FE-50CDA5F8541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0" creationId="{3B00F390-44A7-0C3C-61C1-260159D4391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1" creationId="{38FB80B9-66DF-4410-AE20-48530711CBD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2" creationId="{5B0BFB56-24A3-7496-F0D0-E4526D74A70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3" creationId="{44027F99-14F3-8AE7-37C3-4A3C5EF8F42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4" creationId="{D1E0C928-60C5-9FF8-0758-102C8308151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5" creationId="{8A4E3D9D-B329-96F6-AA5E-8B480FEE732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6" creationId="{4B71DDFC-BA55-3BF2-F46C-1BF1DD9F272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7" creationId="{5F430C4B-E0DE-9BFA-8C2B-9C161A42FB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68" creationId="{95966BA8-1EC2-5491-4C2A-05ECC18D61D3}"/>
          </ac:spMkLst>
        </pc:spChg>
        <pc:spChg chg="add mod">
          <ac:chgData name="Quy Luu" userId="3cc3f620fb72fdbf" providerId="LiveId" clId="{151F03D0-8B8C-4BD5-AF0F-B43ECFF60AFF}" dt="2023-01-27T07:39:22.629" v="1966" actId="1076"/>
          <ac:spMkLst>
            <pc:docMk/>
            <pc:sldMk cId="7215432" sldId="278"/>
            <ac:spMk id="169" creationId="{B3021895-1C3A-B927-C1E4-0F4493D1B8B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3" creationId="{A09A49DE-5CD2-D2C3-0B05-84333889218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4" creationId="{C39A0C4A-0A97-5526-CFC4-0E67605AB16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5" creationId="{10DF1D02-D99E-A6A0-F816-69542716DCB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6" creationId="{7F773F2B-2589-B26A-EF41-9DC9D00F5DD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7" creationId="{45A4A815-B0BA-C61B-A5CD-BB8A7D3C653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8" creationId="{542DDFCF-95DF-B372-5125-53328C3FF3A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79" creationId="{7920F7C0-4F42-9683-AC0F-6638A985DE3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0" creationId="{EC95E44C-5FBE-02BF-7A35-9DC9BA3BABD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1" creationId="{6263B89D-8C93-6F21-6493-FA2BAC80741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2" creationId="{66C624C7-D165-1858-172A-F333A7BBFF3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3" creationId="{D1A612EF-EB97-6252-E69B-50A20631C07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4" creationId="{9E123E4E-ECB0-D674-9DE2-B5A4D148736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5" creationId="{F926000B-D0E9-39E0-BED4-3E9763C6C0B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6" creationId="{6D7EFB77-6E01-FD28-0AFB-20E12F39DE7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7" creationId="{458489B9-4144-0E5A-4301-A5D29B4D928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8" creationId="{67039BF1-B853-C76F-79A9-AFA49531787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89" creationId="{98F3851A-27BA-B263-806A-D825839CBCA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0" creationId="{F98913BC-25A0-016D-F608-448DD90E5C9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1" creationId="{980A2185-C391-FA4A-41CA-B438D647263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2" creationId="{AEA62925-3BD5-0625-2182-89844ABECC8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3" creationId="{3704AF41-8FE3-D26F-4502-2AD4A2A2B9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4" creationId="{15D83E70-EE61-2284-7E34-31B6D0382F5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5" creationId="{AE70532C-F5AD-D146-9BDE-B445B1C8490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6" creationId="{8B49B04F-2449-AC08-85CA-CDE995C3CC7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7" creationId="{8A59947B-31DE-351D-8B7D-63E8E8CF807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8" creationId="{3862C039-1164-2A26-AB43-361875B31A0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199" creationId="{8F1438C8-D0CA-DA7E-365D-9E91A8F0ADA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0" creationId="{B4FD1C3D-F0E3-3558-F2E8-B95BCC0D5A9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1" creationId="{90D6F6E0-03D2-07D8-9B45-D277966F051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2" creationId="{12519320-32CA-1E6D-7FA8-0564D585BD9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3" creationId="{35539BE2-C0DC-0779-E8D9-64E3EBADB89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4" creationId="{B8D1F37E-8B41-AFF5-FBA3-CA003E02CF7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5" creationId="{87F47270-780B-5FAF-C00E-5FE6D930E77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6" creationId="{B046179D-2420-5F55-30B1-25D002E65A2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7" creationId="{F5EA9F0B-60B1-EFE8-3719-CFA367FE10A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8" creationId="{128BD75C-4B21-E47D-BA6D-3DC030870D7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09" creationId="{FA2CD293-6F70-1CA3-904F-7DD88344B93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0" creationId="{30ED3701-6D54-B2E9-4629-C5F2D94F689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1" creationId="{39865BDE-F7FE-61B0-AF2E-8D92C95BCD7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2" creationId="{100E3B67-D384-94ED-B38B-78C1750193E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3" creationId="{8EC5D9F7-E87D-E549-DA5B-5254B97802B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4" creationId="{9BF36167-2C4E-CEFD-AFFD-339C7C3ABE9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5" creationId="{D53B3764-F0AD-CDE4-A4AD-B6A8EB7F133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6" creationId="{EA9C7FD0-9F95-902A-0B53-EC5BAE79AE3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7" creationId="{F9A327EB-D512-9706-D9EE-65B387EB20B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8" creationId="{187508AE-3341-F104-22AC-9123ED9FDF0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19" creationId="{9BE358A5-7323-63BE-1420-983F1D17EFC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0" creationId="{65C79521-AC72-7E12-D4F4-AA6B7B7E891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1" creationId="{BC784F11-6B23-1AFD-DEC9-F43C187C5BE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2" creationId="{542FDC48-B15F-F230-6E53-2FADBC5EFE7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3" creationId="{4C9A294E-6884-B811-B3C7-4BDF7057481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4" creationId="{8978C075-906B-94DB-1EF3-B3E26679991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5" creationId="{1C880483-068C-98DC-FA7B-F07B67D9C5A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6" creationId="{6ABB48E2-27A1-033F-9292-F26958EA676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7" creationId="{15AADC03-5C40-7562-1CFD-23E280F9547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8" creationId="{D9B5979F-B258-D64E-7BA2-C42E84B8C31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29" creationId="{E870241D-900A-9409-8EC0-E57FC1B6C62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0" creationId="{D253DB83-2567-DE7E-60D4-F7359BED77A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1" creationId="{5F3C2AF4-D8F1-5EDE-F8B5-0A060F0B55A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2" creationId="{87D67E4F-3D1D-88B5-6DF9-ED1EF0CC501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3" creationId="{3A5339B9-1F2F-FE88-502B-7DC60C6BF65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4" creationId="{C2668338-FC0D-AF3E-75F6-0ED779C9853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5" creationId="{C5CE6435-463D-FC85-79D9-8B28B8B7F3D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6" creationId="{FC8603BC-6C92-D262-8D72-E5A9476DB07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7" creationId="{53E62B4F-FC05-E2A3-FDE3-A120224F603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8" creationId="{3AE70EAE-18F8-2963-BF12-E6DFD02EE38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39" creationId="{DD1585C5-829E-0A44-00B7-4EEA57B316D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0" creationId="{43FFDA08-2804-FBEC-91DA-8096179E08B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1" creationId="{AC8BBE84-755E-7C2D-FE6B-F4E5EFA577D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2" creationId="{3E41CB3E-FD2D-E4F0-0545-01A89BA2F0F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3" creationId="{6BE1D7E7-519E-54DF-B79B-86B2D2FDE02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4" creationId="{A3EC448C-BD7F-F29D-078E-E8F987F63CF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5" creationId="{D69DEB11-3098-D631-D3D4-80B61A06BDD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6" creationId="{BA5A0093-3B36-9F16-C354-799A3E91849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7" creationId="{5BA23497-CE34-ACFC-3E36-27A3625E895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8" creationId="{B166459C-D352-ED07-E582-2D5AB86B768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49" creationId="{72CD4EBD-5B4A-25C1-15DC-06F8EA1A019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0" creationId="{7F30924A-867C-F7E0-125B-3E5E463CBDC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1" creationId="{3C1B2706-5516-0B2E-9500-FBD7E22E5F0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2" creationId="{72BE5E43-6034-4901-35CD-3FB17DB8CB5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3" creationId="{7E82F7DA-84C4-73A7-A646-1EF86CCC699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4" creationId="{FB6783FD-77EE-5EEA-9145-FB50B9ECE5B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5" creationId="{5F1D8C25-CC32-327A-AFFD-2F6130C9B6E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6" creationId="{6D757ABD-962F-AD94-B3AE-AC1965AEB4F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7" creationId="{1259B904-7746-F43C-6D2D-E8AE1E5C8CD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8" creationId="{F1049146-E503-119C-3A74-7F72532B78A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59" creationId="{4F07849E-520F-3894-6175-2B5C96600C0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0" creationId="{A6E84930-3ED4-56BD-1FE8-822F999C29E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1" creationId="{15729EB3-7A4F-CDE9-78D2-5F5715B8250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2" creationId="{1F2725DB-0A67-7D2B-9865-49CACA0E98D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3" creationId="{21B9206B-CF89-4086-6C38-D3C416EE6ED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4" creationId="{C69A66CF-639B-A0C2-073D-B387A4332B0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5" creationId="{38B02D40-7487-369A-02AE-74F320D6327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6" creationId="{55C596BC-6D81-D562-5069-E53D3778C22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7" creationId="{83800F4F-5240-9867-C8F0-12DD6BC8CE2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8" creationId="{B0954AC0-D610-6358-D172-803AA53F99A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69" creationId="{1D5FA2A9-12ED-A8C6-2B64-B678F6B1907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0" creationId="{37E35778-698A-77D6-A07C-B91C8D5B901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1" creationId="{246A576A-B17E-9A8A-2713-83E946D6964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2" creationId="{232A9F93-41F5-C0AB-494D-F1270265202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3" creationId="{B30DC45B-FCE6-BC72-7B2E-E9F39B0BE4F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4" creationId="{FA40B212-4377-A84A-F2DE-2A113B237D1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5" creationId="{0D9E546F-6FEA-B259-F5CD-1FACBB0EE36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6" creationId="{E2EC6364-92E1-E455-CB30-263E11E1B1D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7" creationId="{B1655A07-3D37-CFDC-5E75-479EBD3802A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8" creationId="{CCD365CB-EB40-7654-009B-B8745D0268C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79" creationId="{ABA665D4-EEF8-5C63-0A93-93500C13FC9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0" creationId="{C3813CA1-78B5-A9EB-5AB7-811AD8F8D5A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1" creationId="{99FD3CC4-0408-FC66-5CA4-D19AABD9B26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2" creationId="{D456C619-415E-6283-9B57-42BD4014C11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3" creationId="{AA535242-0F67-622D-F2C6-0B8F98D9E55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4" creationId="{B9E284F7-2557-FF79-A7ED-8B61B9D72299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5" creationId="{8E579E18-FA54-B3CB-CB29-4A38CE034B9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6" creationId="{BF3C35F7-CB8D-F9F8-1614-2B5DFB23437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7" creationId="{9B8525C5-9AF0-C6E4-6DC9-02EFF4F6C42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8" creationId="{062BD922-E323-C92A-B7C6-7A439E7FB7E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89" creationId="{E96FFF71-99EF-387B-E3F9-8C70F6176F1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0" creationId="{28FEBD94-A78F-8849-5848-1CADC9F3B0C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1" creationId="{9B4419CD-6138-C9BF-8DCC-3D1E3EDAD90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2" creationId="{3840C00E-B857-14EE-6811-11AA7462C54F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3" creationId="{3D95D9E2-392C-5C0E-BBBB-D18445074A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4" creationId="{C6BBF9AF-CDF6-8E89-61A8-968FE078446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5" creationId="{8BAB3B97-0B75-381D-60DB-941B4BC20C0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6" creationId="{B25F130F-B4A2-EB92-B0E1-868B4F03F2D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7" creationId="{FF132F5A-2CB7-E1E3-C978-A98BE70E9AE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8" creationId="{82E0A63D-9078-DBE7-0CC2-F1E1283DDF1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299" creationId="{A1482FB3-E2F3-63EC-973D-6DFAA2AAFBB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0" creationId="{39ECF400-A846-AC16-3903-D906C4786CD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1" creationId="{673314B8-5EB3-C504-36C2-15D964761C7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2" creationId="{2F6562A8-CC48-ACD9-8513-040178047AF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3" creationId="{9B750D11-4F56-0C67-8930-18CE19013AB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4" creationId="{9FEAB440-3514-01F8-D524-24539E2E6F9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5" creationId="{530EBC86-35BF-C848-B996-74CF72A7F80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6" creationId="{F6E80756-573F-402F-F84B-5E3FB3BCDD25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7" creationId="{74CB06EE-E400-A5FB-ED55-C027B071FF7A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8" creationId="{01382D30-814A-E1D7-BE8D-4BF27100D0E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09" creationId="{158BCC99-E095-AB11-9966-9D78912EF04D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0" creationId="{80DE93F5-B9B4-F27C-483E-0F7A5016BAF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1" creationId="{691F68F5-15BC-26D4-D54A-147FBC7C2C9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2" creationId="{3B137834-8041-A543-22DC-A28B5AF07EE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3" creationId="{E44C15D7-440D-9B08-D4F1-5046E19E1F9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4" creationId="{B5B30051-E61D-2AD9-D54F-651FDC8FEC3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5" creationId="{060A29F9-1BB9-65DF-9CEF-E0D5C1D0EA74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6" creationId="{8FB36884-56A2-08AD-9273-E95C349B653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7" creationId="{6D142CA7-FEFD-3ED9-ACE4-8325EBC4BA4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8" creationId="{E3D3410F-9B20-CA2D-D187-41698237C1D6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19" creationId="{A15A21D3-F968-21AD-3271-27E4E745E452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0" creationId="{220E027C-A6D2-87EF-CC19-6070B1F07477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1" creationId="{8649928C-F85D-E191-6F31-3BBEFCDA980C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2" creationId="{E5725DB5-CBF6-B7FF-7C21-5E186E6FEE03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3" creationId="{9D88C3CE-6F23-2123-5D56-AE2819CCD0D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4" creationId="{16E1431D-8E76-586A-32E0-42A831BC9F2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5" creationId="{8DC55E80-2169-2431-096D-3EA1A6E57DF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6" creationId="{0E21AA19-81B8-4E81-9BE9-2EB0EAFF78F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7" creationId="{B8B274C7-7F16-90A5-CCA5-EF0342962CA0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8" creationId="{6D7D2A23-E4E6-AD3B-D80F-AE27167239B1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29" creationId="{48CDD46A-D351-2E18-10E6-70139DD64B2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30" creationId="{F781007C-A6B1-B6DB-E3EE-3A4A933E2398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31" creationId="{D09B918B-6945-33C6-35B8-749050FC6CDE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32" creationId="{156E8F10-FD17-40ED-E9E1-FD0BF54A9EAB}"/>
          </ac:spMkLst>
        </pc:spChg>
        <pc:spChg chg="mod">
          <ac:chgData name="Quy Luu" userId="3cc3f620fb72fdbf" providerId="LiveId" clId="{151F03D0-8B8C-4BD5-AF0F-B43ECFF60AFF}" dt="2023-01-27T07:38:18.236" v="1951" actId="1035"/>
          <ac:spMkLst>
            <pc:docMk/>
            <pc:sldMk cId="7215432" sldId="278"/>
            <ac:spMk id="333" creationId="{CA96D5E9-BD22-63E7-CA0C-4F08DAA953B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39" creationId="{E3533CB1-9F5E-B8BD-4010-4FA602A5913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0" creationId="{9EE034A2-9318-BA90-4035-F42231E943F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1" creationId="{9C8B4AB4-BEB3-29D3-C07E-DA346EDFAB1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2" creationId="{D537F417-8C12-969B-450B-ADB7F9EEE12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3" creationId="{D0EF4287-6785-0BDC-4C15-7189F186FFE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5" creationId="{A5B620B1-64A0-3765-5FA1-1C678A56CA1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6" creationId="{6BDA87A5-23CA-C624-CFD9-1F272E37941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7" creationId="{0DC414BF-8E95-E8E3-6FF0-69BDCC747E7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8" creationId="{47012C09-7544-7837-D83A-255C4B0A651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49" creationId="{4F7E31D3-D65F-7C42-BD22-0E89CDFD12A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0" creationId="{8D23E04A-8862-CA09-69CC-06770569612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1" creationId="{CE87E370-92A6-2D82-F80B-019BA808F67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2" creationId="{2C0DB6FC-13C3-379D-C85B-7D9DCC10770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3" creationId="{7C8D5B73-7EBB-E6A4-4023-E2B872D47FA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4" creationId="{95C5F62E-EA62-1647-BBF6-0826466F1A0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5" creationId="{A97CE8BE-EEB7-4C04-FBE9-B506718325B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6" creationId="{E7F54FA4-83DF-7F27-7D8A-690945EA59A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7" creationId="{D73E54BF-4D2D-66D9-123C-86C5223F114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8" creationId="{A5A21492-8213-7EC9-23B4-B25581A4610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59" creationId="{D842E5CB-E22E-0E1B-A58A-29BB0535DF2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0" creationId="{63A93E10-3EFD-6401-7578-A9DD66F3536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1" creationId="{4BE98212-7163-81E4-FC05-F2CC7D4C907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2" creationId="{15007D76-F3CD-EAE7-561A-56536F4C86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3" creationId="{526BB0B0-F34A-F428-AD55-B4A2D8856A6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4" creationId="{AF64CA18-4940-25F4-E490-D4A4437E359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5" creationId="{97E36BB8-F91E-1487-1C07-A91403F562C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6" creationId="{37A78767-F05D-77F4-40A8-D74FAD37324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7" creationId="{130E89DE-AEB9-DCF4-6E7F-201E9DD13E4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8" creationId="{87D3550B-284D-7B7B-D8AF-9CB213FACEC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69" creationId="{8478B538-527D-2E1E-12CF-DF9A3F316CF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0" creationId="{53FD549D-D691-57E1-B88A-97F16321057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1" creationId="{BA0576C3-B36A-E9D1-B415-EF329F6AC85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2" creationId="{9EB9B2EF-FC06-6969-AD13-A9FA6A7C152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3" creationId="{DD5018C7-271F-6C3A-7740-B2A42032845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4" creationId="{B7F14C4C-6CA6-3984-BC30-A85BC849805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5" creationId="{59094B6E-0026-BE04-6AE7-3B40C086252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6" creationId="{200E9D73-DE49-7216-CBAA-A89CD4F95C1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7" creationId="{49246DFA-8E6C-580D-0118-EEBFFA94574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8" creationId="{E4D64FF7-9E46-BDDE-83E4-CA7CADB01A0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79" creationId="{8AB09E77-2DFA-5BDA-A14B-2F45FBEFE3C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0" creationId="{15080FE8-5110-3C5C-936D-6CBD5061FF2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1" creationId="{096718E9-F2C5-BE80-B9AA-BDB94A1B454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2" creationId="{D01112F3-4C74-5F6E-1668-DD6B36A517B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3" creationId="{A887D854-9526-11FF-2F75-742E1F4ABC2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4" creationId="{0551D061-F62B-0EAB-64F9-83F26A1471D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5" creationId="{2E0788E3-2B2C-D27E-6BE8-177CE1AF6CD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6" creationId="{D605A1B0-4778-6073-B4DD-2363475BA8F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7" creationId="{E40AC65E-BDD4-8DA0-B48F-74288716CB8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8" creationId="{CEAB880A-F8DB-C737-24EB-654329057AF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89" creationId="{3E59B70C-14E2-0992-1332-6DCE606F9AF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0" creationId="{EE948346-CB5E-243C-24CA-2B98A84AD29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1" creationId="{CC85699A-9477-F303-7AE8-FDCC15E54E3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2" creationId="{3AABB473-A6D8-0E93-1298-4FD82C68640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3" creationId="{389FE428-D19E-2250-A75C-021D7242D26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4" creationId="{D10BCECB-BACC-0F89-AC4F-721899AB332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5" creationId="{FC909ACA-ADD7-8AA6-0250-F973695F10B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6" creationId="{0C3E5FDF-A021-9E18-9BF4-A94206448F5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7" creationId="{C09E197B-DD1A-33F8-945E-2B6CD9D9586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8" creationId="{D51E8038-9B33-E2E4-4D40-E23FA3BC5E5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399" creationId="{3D8CA1B5-7EA9-85A4-E5C7-87CE4774CFA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0" creationId="{C1E52F0F-3BFA-26E7-42F4-49D1CCFBFCA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1" creationId="{4D169985-1B47-4181-1E36-7AEFE9FC66C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2" creationId="{48262EDB-197D-ACD0-E334-83F4C6489E8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3" creationId="{2EEBAAEE-2281-E430-0F85-106789A3F3C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4" creationId="{0A712AAB-4D78-8444-851D-C18502A03E4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5" creationId="{6B61912B-DF2A-652C-EF88-68A620CE6DC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6" creationId="{E150CB08-A769-ADD9-04C5-B464CFB34B6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7" creationId="{48026C25-E6F8-1F8A-119F-55C56E18E9A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8" creationId="{D811FC32-2150-AE41-EC44-7CCAFE2A88C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09" creationId="{CCC8980B-3B10-0B5F-A58D-48AC27C1D0D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0" creationId="{443D98F3-1EB3-75C2-2768-CEF7BF15D50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1" creationId="{5A1D634B-7742-861A-F4DC-B1F97AF6CB7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2" creationId="{FAA60A10-6672-6CB4-9411-8AC0152640A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3" creationId="{83614DAE-6ABB-7AC2-7B93-42AADF1763F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4" creationId="{63AE0D42-DD8E-C614-5D66-434071A9617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5" creationId="{4EC9458B-498F-B592-DE3F-6D916291767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6" creationId="{37931A89-F0C6-9CBE-BE5E-EDAAA213EA4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7" creationId="{BF87CAFD-03F1-57B2-3C34-DD28256ED07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8" creationId="{FD0094DE-8ED6-6A0C-FF91-357FF979AE3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19" creationId="{57FDB18B-1246-AF1C-6DD8-886600BF67A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0" creationId="{ED5CDE10-78C2-AA5C-8DBC-57C0A1BB280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1" creationId="{719EAEDA-11E7-CE80-F7AC-7C0A48BD5FE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2" creationId="{98BDF971-CC67-37F2-B590-A5160116699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3" creationId="{F6A76DEB-61E4-30C4-5FDE-847349D9144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4" creationId="{BBBF6232-9E6C-9738-6D3D-9D82473C515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5" creationId="{DF0AAC62-1778-E07C-6E37-9CDDA059CF4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6" creationId="{1E47398E-BB33-63D8-6407-9935233A608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7" creationId="{555CC99F-54C4-3E4C-92E2-CB39879ED64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8" creationId="{47F6FFD4-F9A7-6B72-90C4-770F4069F8E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29" creationId="{FD37A589-7E5B-CECA-81C6-1D640BE82C9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0" creationId="{92C71E45-9480-D2DA-19CA-BC6BC8A1511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1" creationId="{C87A8EF4-0028-2FD5-AC5E-397E1F9E660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2" creationId="{D08D673C-AC4E-6B86-BC68-4E680DB93E3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3" creationId="{34424DF5-AC25-140E-0229-D33DEC83671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4" creationId="{03E3F92A-2E1D-0489-1A81-56D7AD9E03D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5" creationId="{B4F79B12-015C-DA3F-C155-0EB6AD54048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6" creationId="{EF9F0369-BCD6-517B-F31D-7484E051055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7" creationId="{8F844CC0-6814-943D-7155-7A2A7496999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8" creationId="{62F41C65-D7FD-6F2D-A239-370ADB3CF2E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39" creationId="{93F84C5C-D959-DDFE-77AC-A24755B36EE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0" creationId="{988448F6-2CFB-2B6C-A099-FA05570A258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1" creationId="{F7B33DE5-7A70-435B-8367-577FC2FDF96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2" creationId="{90CE55C2-6326-882D-3D71-03E429AE4EE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3" creationId="{A20935C9-B70D-B895-2C82-5A6DA747338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4" creationId="{9E085727-A94F-C146-D9DF-19C627CEDE2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5" creationId="{4D99F2E8-B556-4413-C526-FB00270D43B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6" creationId="{E453430F-3C65-9B48-6E8D-F2461DA95E3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7" creationId="{A85DA04E-4DF3-AEA5-3CE8-6EB6E9A2874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8" creationId="{4CBD4F30-7D6B-EED0-A2BB-4491A70B732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49" creationId="{953645F6-1F18-EDF6-F1AD-99628A1C185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0" creationId="{16CCFD72-B161-CA7C-81BF-44924CB7C06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1" creationId="{DA270299-7B57-D6B8-7147-778CA76B3B1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2" creationId="{A1B8B905-683C-249A-F603-92EC0E48C4A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3" creationId="{F910CC51-68C6-EC6E-7000-E38E38C2B1F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4" creationId="{565B0825-4697-DD9D-2A67-4D4C10992B6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5" creationId="{5A8E2842-6259-01E9-C8BB-C247FED50C7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6" creationId="{B5FA3E4C-1C7D-E802-5E4B-948C6204F49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7" creationId="{AEEF10F9-B834-A5BE-A997-9012CDA706B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8" creationId="{25E80F3B-0DD0-6C80-590C-78F5B4266D9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59" creationId="{FCC49228-14E7-0AD6-9D46-713C667FB9D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0" creationId="{F0CF5282-17BF-DD13-1187-079AF64C624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1" creationId="{9E544A49-18C9-E01D-3368-030F4620672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2" creationId="{2BCC104C-DD90-0B54-6AD2-5F2D9761E41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3" creationId="{65F162B3-C74D-0D09-15B7-36A39272FDC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4" creationId="{A2ABD283-A2C4-5F2D-88C8-C2506AE2464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5" creationId="{6403E04C-2248-3328-D4A9-93183258E7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6" creationId="{AE6C302D-7187-A149-CB67-09977B439E0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7" creationId="{43332468-6911-1CC2-73BB-9D247E7E90A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8" creationId="{96F70F49-6440-C461-2C79-8283A0F08B1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69" creationId="{AD5883AF-637A-EFDB-FF34-BCCF55AB265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0" creationId="{2F84F0A6-AE7F-AF28-D294-4BACAB07EFE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1" creationId="{54DC080E-2DCC-C7D0-77B5-70512E4544A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2" creationId="{BBE5F759-3625-2765-5E5E-9440B6F9918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3" creationId="{7CC2056C-6385-D911-46C5-0EDBD318F97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4" creationId="{BC35BD01-5A7F-8487-9F4C-9C8852C0050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5" creationId="{0AF1E80C-3E27-6160-CA0D-88C34E39C9C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6" creationId="{EB27E452-74A5-5AB8-C863-0F413CEC38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7" creationId="{C41253BF-F918-A006-89BF-8FF03545322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8" creationId="{38856832-189E-8223-AF10-5F87DC4902F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79" creationId="{8AF63A68-24E1-B0C2-4381-B45D523FEE1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0" creationId="{D91AE08D-3DFF-2BCF-E2A2-6FFB9184C05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1" creationId="{FFA2A022-4966-B666-BD0B-F847D192AA4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2" creationId="{7840EA31-DB1D-6272-AEBF-C6AD02D5D2B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3" creationId="{36940E09-1434-EB04-47CF-D71888A8251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4" creationId="{4834BE05-5773-489B-91C2-C9338B1C2B8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5" creationId="{9A1B02C0-A8BC-0F8D-CAA0-CB0F3938DC6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6" creationId="{43C8F448-BD9C-5A8F-E0A2-699EAFF7658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7" creationId="{51EB2566-6A7D-F8B4-52C7-1AB6C3649CF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8" creationId="{86326EE0-586F-9085-39A5-442D20C5F92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89" creationId="{987EE067-9FD9-B55F-985F-41476388240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0" creationId="{D3342287-395D-1459-CE8F-D4DEB07A03E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1" creationId="{D2EB5BF2-9E96-7BF0-1C0D-6FE545A3739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2" creationId="{2C7BB085-9AE9-A78F-C55E-A6D00750E30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3" creationId="{C935E584-C434-D90C-5F20-B8EC1DC335B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4" creationId="{8B61B2F4-F50C-EA09-F8F9-23CB51301DA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5" creationId="{0629EF7B-9F63-95DC-3AD9-3CB45D7C66C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6" creationId="{BD90E89E-B845-A72C-120A-65205B47B93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7" creationId="{60905BF9-188C-200F-6450-3C6C8AF0EAB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8" creationId="{99D9B6E5-0F37-C4D4-ABE4-5C32717E43B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499" creationId="{69A5AFDF-7768-86EC-DEA9-AD53E522E5F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0" creationId="{6FEF488A-7938-D169-7E9F-FC939275DF7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1" creationId="{ED10CC53-BB76-BDFD-E580-375DAA00F87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2" creationId="{211800E1-7084-CCCB-885E-4108F232EB8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3" creationId="{4C457B77-4CA5-CF0D-19E4-51FDDFD50F9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4" creationId="{2476157D-33BE-4075-F433-E4B861266B4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5" creationId="{D63497AB-84AC-E537-F5B9-D26118E7418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6" creationId="{FEC08141-B8F1-576E-4D32-22360947427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7" creationId="{061D493C-FB45-9426-C328-FC5616EB086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8" creationId="{74E20667-9072-C6B2-A94C-8614DD564FE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09" creationId="{08831C54-3ADC-1C20-0259-5E9716F62B2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10" creationId="{A9B55A8B-8E65-F78F-BF99-6CFAB4B5A64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11" creationId="{5FBD6780-9A13-E6BF-04CC-A1D2E867357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12" creationId="{31F162F8-A558-7F22-EDD7-7DA273CC557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13" creationId="{D7F14CE4-BA64-83CB-8B21-2CAD14C815A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14" creationId="{110392F7-A33F-2E7D-C39B-31424B0BD7E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0" creationId="{3DA0F0D3-1D1A-6FC2-4A30-8A07DBA61A8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1" creationId="{748CC275-2C27-58A8-A5C7-5C55FC30EFF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2" creationId="{938BCA2E-EBC1-9111-F972-C8A96F18656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3" creationId="{7BF58651-4C73-2C31-D731-6A025D3C515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4" creationId="{F85BBC2E-53B2-B60B-CECD-80CFEAE77D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5" creationId="{839E1E3E-2CE4-9FDA-15EA-9B85B99EC07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6" creationId="{3864FBDE-C822-47A1-F54C-035BD65D7B6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7" creationId="{F1E4D90A-9806-CD6F-EF4C-8C98DB44272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8" creationId="{646A03E7-CE86-AA28-D56D-DB206DF6B06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29" creationId="{9A75C845-E149-90E0-2734-1B80C1219DA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0" creationId="{4AC907A3-02DD-12D8-ED8D-4A7BDF2FF94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1" creationId="{A9101D7C-9E68-982A-232B-142B00D3099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2" creationId="{B7E1937A-FB76-52EF-7736-AAB78F4DF30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3" creationId="{BF77A0AE-E7A3-E1DB-6F2C-EE4CF82DF97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4" creationId="{A3313CA5-1668-1F53-BC39-22EA14B9E3E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5" creationId="{806DFB79-B1B3-DF48-20F2-C2345AE6569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6" creationId="{990E1583-BC8E-DB04-B2A0-1F796622187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7" creationId="{7650333E-9F51-D5D8-EC87-407076291F4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8" creationId="{2C42BE11-9334-1B2F-106A-D3CBC6031C6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39" creationId="{D307D9F7-FC35-1343-B489-300741ACA22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0" creationId="{D47D34C1-3323-2237-CFAB-6ADA4775FD3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1" creationId="{DC9EF9F7-CC9D-FE4C-205A-2B104ACE14A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2" creationId="{08FAA7C2-E442-3144-6A2D-298B96442DA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3" creationId="{D1B35AD1-EA6F-48EF-9D13-088FA1876BC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4" creationId="{5D0F6080-689E-9B3E-8482-BF0762CB460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5" creationId="{195DB7C1-364F-E3CF-550D-21492BD4589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6" creationId="{609B62FB-168B-7CCE-9D78-D7C5D15588B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7" creationId="{03942982-0638-1734-8864-3CCD3452825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8" creationId="{D7FF4F4F-6866-A784-DA0B-1B973225761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49" creationId="{E326268A-1467-D31E-E093-F39731F0F53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0" creationId="{26609B69-602B-7ECB-1D68-AEAE685BEE2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1" creationId="{1933F075-BE00-B41E-0F23-FE9D2AEEF50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2" creationId="{ED3A0E13-BC49-5AA4-2974-30197C1D9E1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3" creationId="{87849436-C9C2-6509-7B96-C8AEC5F6798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4" creationId="{E1C29612-58AA-E6FB-602B-5911E457F1B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5" creationId="{37B41BEB-20E4-2044-2F4F-8B2A8455B86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6" creationId="{BB08F81D-9CC3-4FAF-9128-81F6B25C1D0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7" creationId="{C331DDDA-2C59-DA38-99B3-5E597564584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8" creationId="{87645193-93E9-DDA0-2D16-27533210C7C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59" creationId="{4FA337E7-29F1-2366-4DE6-A98269CB890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0" creationId="{9A70B5A6-A1BD-A64B-920E-08CB48D131F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1" creationId="{7E495550-10D2-874C-CF22-14522CCA9FC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2" creationId="{E53986D9-1D1D-1EF4-803D-8D9A5E8B9E1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3" creationId="{01431EC2-A992-9BF7-7491-0FF758BD29A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4" creationId="{1BA4AE5F-96F7-0B74-BBFE-0B315E97844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5" creationId="{F4AA9DFC-AE48-482D-63F3-CF9368854EA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6" creationId="{9D7AD68A-E618-08F2-354C-42748CB0F71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7" creationId="{ED8C8B30-7F2E-145B-BB4E-A197A02DFC3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8" creationId="{45FB61E3-76C3-49BC-F653-9E21F47F7E7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69" creationId="{1872EEB1-EFF4-D410-1E43-3F511D80C24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0" creationId="{7785197A-2112-C6A5-DFAC-05A5D7BFEF6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1" creationId="{1C125407-C168-5E28-3454-F97994E8DB3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2" creationId="{88945472-7EC7-1088-4035-5F4C33BA950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3" creationId="{6495DE90-BCFE-D6E8-1442-4941927DC2C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4" creationId="{5D847E28-6859-6C56-88F8-55D7B87567B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5" creationId="{33737280-1A9D-91D7-3DF4-D8576027B44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6" creationId="{38966D88-6B42-AA75-6814-D5F49E6E553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7" creationId="{6D9A4251-7843-C30A-E668-239C7E1DE83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8" creationId="{1FAED7A5-CE5A-FF6B-44E7-599EBF06A44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79" creationId="{B35C8301-AE72-EF15-81E7-B72C6982653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0" creationId="{CBF53B6A-1856-3081-5BBE-5FF54BBBF16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1" creationId="{2C6AE917-1BB8-2BE6-C5A7-2DC2F0DD90E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2" creationId="{3FF4813E-CCD5-766B-546D-F633EDE5A7C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3" creationId="{BBC87A5F-619D-B6F2-B3F0-7081B154BBF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4" creationId="{C9638100-8C1E-A0DC-39EB-A82824DE619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5" creationId="{6878B7EF-E48A-BE7E-CBAD-C5482610960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6" creationId="{6DD9CC1F-2B0F-3A0D-1868-67FEBDD68EA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7" creationId="{4CB53E31-E2C4-2E6C-CC60-AC2ED90DD74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8" creationId="{A853858B-DC60-4691-B6F6-86B9F11343B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89" creationId="{A937D969-3E21-D0B4-3C82-C59EFF4ABCB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0" creationId="{70F11826-0A9C-4202-DFE8-0DA351D6E30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1" creationId="{8C4B58C9-B4D8-8C6F-8C8A-88DA625801A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2" creationId="{9EE719D2-5A17-8AD7-97F0-85CBFAC4060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3" creationId="{C181567D-5A42-1133-E93C-AE87E54A4D8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4" creationId="{3D3B41F3-9741-D3AF-BFBB-2681AF7985A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5" creationId="{31EC8030-B35E-3DD0-B808-FFC8E0C5BAD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6" creationId="{AA5EF2D8-07B0-13F3-4D9F-9D41BF60567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7" creationId="{ECB5A8FB-7563-F300-276A-E683AC8C88A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8" creationId="{E818555F-DB2C-8A40-0C19-88BA4EA3A00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599" creationId="{196E7A30-1E3C-246D-A2D4-FD3FC2525FA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0" creationId="{2318F806-604A-3D36-96AE-03F2C99F372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1" creationId="{FC598C24-76F6-9629-0253-5986580CBA4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2" creationId="{AE4933B4-F556-AB36-1C9C-3D232890D57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3" creationId="{0B9C9E65-C8F3-DD24-A357-6B76F26A9DF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4" creationId="{25F6FDC1-DF77-1DF1-B174-434E954740B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5" creationId="{B3D1333D-6A68-7191-5103-06217373D99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6" creationId="{D479F031-094D-A2F4-824C-B9A7DDA3FB2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7" creationId="{DDD56637-08E4-4381-C1CA-8A7D022E037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8" creationId="{75897469-2EC0-8246-B497-FBFA68C3BE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09" creationId="{63921FAE-812C-F85C-ABD8-A14FB58724B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0" creationId="{C7B06A2B-6F03-B414-4852-A364E81D378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1" creationId="{C734A1C4-4737-0EDB-CB25-53CF9CDB178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2" creationId="{5FBAE23B-97A2-3F2F-DE40-520CDB4CD1D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3" creationId="{CA160956-FB94-E9A2-98A2-96C218DF257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4" creationId="{0B5EC4D8-EAFE-B4C0-EE12-E567EDD0252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5" creationId="{28EEF7A7-BECB-71D4-34B1-24FD2E063DE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6" creationId="{663534E0-8C3E-0430-81D3-77EE4CC2876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7" creationId="{E21A8BF5-5903-795A-566F-EE354B05CEF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8" creationId="{C1619FC6-A456-D2F5-3CF4-C0F548B3184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19" creationId="{43A7EEFC-222A-F39F-ADF6-C66166E2344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0" creationId="{48209ECB-D4E4-1DB2-1958-8BC3539DF48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1" creationId="{4FCE3DA2-20FE-4C16-EA59-506557C4B1E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2" creationId="{65BC09C7-9F61-63A6-EFDE-86EC5490C36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3" creationId="{4208CF23-6019-FBCF-006F-501C3C243C1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4" creationId="{A5A58CF2-0640-9BC4-9335-ACEEB731ED0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5" creationId="{38A83241-BBCF-F46D-FAA3-31BB9BECB9F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6" creationId="{627D0605-1608-588C-48D1-A9654DD0EC2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7" creationId="{A01AD603-380B-2BA9-0023-DBB2C99E61D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8" creationId="{EDC5D1D3-169D-F982-2C1C-112E5B4C899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29" creationId="{D39FA654-60EC-E7C7-C5A3-5D3CFF4417D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0" creationId="{EA577377-0AF4-5A3B-A9C8-440DD736A08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1" creationId="{0E80269B-1DE3-CDE9-F8F9-F31C1381DAB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2" creationId="{FF6208A9-41B1-2A79-2E62-57F6A8BFABB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3" creationId="{D84F8208-79D9-623C-59C6-A26427AF215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4" creationId="{3078E3BD-9C13-6947-795D-61F40A03250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5" creationId="{AAF43EAA-2E2C-EF69-5B65-FEF47AF0DFF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6" creationId="{20B5CA2D-EAEE-C623-1CF5-ABBEDCE0AB3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7" creationId="{7C9795C1-7984-9681-8B6C-171FF7F6E69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38" creationId="{89A09413-B410-7216-8B17-97051336BF7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0" creationId="{03CAF525-6B32-C725-8467-ED171DCC97D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1" creationId="{134815FB-74ED-DAF8-1A47-B75D900D44D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2" creationId="{F7A73B57-BE2B-E777-4564-8150A849409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3" creationId="{5EBBDC08-9E3A-A46E-7877-68802E6C92D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4" creationId="{67AD9C8C-5A26-EDF5-2EBD-7E26D0EC4B0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5" creationId="{3705880E-24BE-5FCD-3990-7707A9459C1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6" creationId="{DF70D86D-4416-C5C7-0479-C72A39015A8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7" creationId="{4861EAB9-2BF9-E641-C316-0D79594A99C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8" creationId="{17EBA92D-2D8F-829B-4835-85D140DF912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49" creationId="{96731B45-8E2E-13C6-1DD7-FBD65349408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0" creationId="{3181D5C3-F3D7-3A94-D7C4-E1AEA50DDF8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1" creationId="{34A68370-055D-578D-3B7D-E1146BBA95D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2" creationId="{CCBBEAE5-1B5C-81AF-DA5C-E9DB46AB425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3" creationId="{A903F151-9688-A66C-2194-88E57B3FB79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4" creationId="{2C69DD7D-8E37-35CD-039E-4C2878CB8B20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5" creationId="{9E54E7E0-ED3C-BFCE-14A3-12DD29021B2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6" creationId="{B6A3F556-7C4B-6410-8938-3F0330A4BB5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7" creationId="{2F1A5579-C600-61FE-23C3-D87E84D628E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8" creationId="{DF479627-6C6C-EA9A-AEB4-99053E09FAD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59" creationId="{F2AB5069-45F3-B54D-B45C-CD56FA8E181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0" creationId="{3576D9B2-67DF-0F62-9540-0234BF57BC1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1" creationId="{9B84807F-D051-26AE-55BB-42871DA3D89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2" creationId="{E3CC13CE-FA54-F826-99DB-9DD1A165DF72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3" creationId="{05C56E4A-D332-E8F6-F82F-C87BF2EBBCA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4" creationId="{2A324FF2-B151-6301-BA4C-8DCDA49FBC0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5" creationId="{EC1E0D1F-0DB3-C2DB-DFA8-36A8B88C385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6" creationId="{C9305FA4-C139-4F29-0B26-902F0C10CD1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7" creationId="{142EE557-C9F6-57DD-09FC-1377A2E77E7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8" creationId="{11958C11-2084-F87A-35D9-2370D799225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69" creationId="{EB074C5A-A6DA-4781-9474-95B60EC2B56A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0" creationId="{4DFC771A-C357-D4CF-B873-3156D14AC33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1" creationId="{19C7E182-F5CD-AE57-3D2B-BC4593FC232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2" creationId="{A295BCE5-3240-579E-7B8F-2B25A69ED5E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3" creationId="{C077930D-8E37-92D6-3B89-5F1DCBAEBCC4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4" creationId="{ADCF5460-AF7F-FF99-CC30-202B2308BFE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5" creationId="{385B69DE-B49C-5898-894C-F6DD477274D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6" creationId="{4B1AE348-5F53-88D7-4509-BB8EBCBCAC8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7" creationId="{8C2B656A-9FD7-0C21-F27C-534D474B1B56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8" creationId="{A45FE5D9-2EC7-5E0D-A47E-EC302CE9438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79" creationId="{7F58DD3E-CD02-AE68-F7BC-DFF11BB36A91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0" creationId="{D1BF7A32-6EAB-CE20-19A0-D4FA18B53323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1" creationId="{0971E50F-EB63-CAF2-9737-D6B0D31CEFBD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2" creationId="{D324F5D6-366A-D532-A2D1-0324B3AADF29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3" creationId="{5B28B90E-B56B-773A-04B3-D10882BE2F0F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4" creationId="{34ECB259-8887-501D-42E5-A554B65461B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5" creationId="{89425167-E3C6-F7D6-3EF2-07F977558A5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6" creationId="{72AE66C6-C743-5F4D-1631-4B1F36FA411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7" creationId="{9BF79271-4022-4CF8-D7A1-2CEDD324D29C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8" creationId="{FD30AA88-E5D9-CE43-8751-1E77C80AF775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89" creationId="{3BE9CF27-B4B2-2D0F-E56F-5F75B6FB153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90" creationId="{3344B303-E018-B038-C49A-38D5F271288B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91" creationId="{4F1CA998-254D-AD4F-18D6-2CBBB1B1F558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92" creationId="{3446551B-1F18-0D19-B473-563ED3897DEE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93" creationId="{E0F118B0-688A-1316-0B4D-C080314BE267}"/>
          </ac:spMkLst>
        </pc:spChg>
        <pc:spChg chg="mod">
          <ac:chgData name="Quy Luu" userId="3cc3f620fb72fdbf" providerId="LiveId" clId="{151F03D0-8B8C-4BD5-AF0F-B43ECFF60AFF}" dt="2023-02-01T23:49:34.802" v="2285" actId="1038"/>
          <ac:spMkLst>
            <pc:docMk/>
            <pc:sldMk cId="7215432" sldId="278"/>
            <ac:spMk id="694" creationId="{2145FC8E-BEF3-2AC0-874E-9D3F98204EE3}"/>
          </ac:spMkLst>
        </pc:spChg>
        <pc:spChg chg="add mod">
          <ac:chgData name="Quy Luu" userId="3cc3f620fb72fdbf" providerId="LiveId" clId="{151F03D0-8B8C-4BD5-AF0F-B43ECFF60AFF}" dt="2023-01-27T07:40:04.716" v="1991" actId="1036"/>
          <ac:spMkLst>
            <pc:docMk/>
            <pc:sldMk cId="7215432" sldId="278"/>
            <ac:spMk id="697" creationId="{4B8E3241-30B4-AD7C-3459-523D84BDE6EC}"/>
          </ac:spMkLst>
        </pc:s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5" creationId="{CDE3EEBB-F72C-03B3-F4CC-A6E328A82BB6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6" creationId="{35FC38DD-3E58-A380-D136-EC3A68FB66A0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7" creationId="{4B3FFF89-0F77-2CB9-9062-F37A57A51AC3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170" creationId="{5A1E8040-EE64-3522-610D-DDA16A14CDBA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171" creationId="{6E6C4F94-6DF0-10CC-3AF6-234FC95A48FD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172" creationId="{5063E5D1-C11F-5A66-0449-3E86CF5F3537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34" creationId="{20D799FC-BF39-5DE9-D07E-D9B23C240EAD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35" creationId="{6E9E309A-5F98-5F7F-92BA-8C1E9F01B16B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36" creationId="{7E4B8971-FB9B-39C1-1A5A-11E88FCE0F14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37" creationId="{F296A670-57A9-5601-5396-6FCEF261A19F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38" creationId="{9E41B376-241F-B5BE-3C47-0B5DD4B65383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344" creationId="{5F538372-0E09-0BC0-92C2-30BBC0137DAE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515" creationId="{ECB3B837-61E4-0CA3-6F6E-0FAA72DB7EF6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516" creationId="{77802E26-210D-990A-032D-D31CA7F5B1BF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517" creationId="{1588C85B-CE2C-FCE7-6D82-F7FC95632F68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518" creationId="{FA544A61-DB52-FBFD-0A35-5D682201D4AD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519" creationId="{68727B42-BFDF-96C0-FE25-DF7D49814C35}"/>
          </ac:grpSpMkLst>
        </pc:grpChg>
        <pc:grpChg chg="mod">
          <ac:chgData name="Quy Luu" userId="3cc3f620fb72fdbf" providerId="LiveId" clId="{151F03D0-8B8C-4BD5-AF0F-B43ECFF60AFF}" dt="2023-02-01T23:49:34.802" v="2285" actId="1038"/>
          <ac:grpSpMkLst>
            <pc:docMk/>
            <pc:sldMk cId="7215432" sldId="278"/>
            <ac:grpSpMk id="639" creationId="{81A2782E-36B6-55B5-511F-769D70915936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695" creationId="{6C772B24-37EA-AE2A-67D2-140B2B51F8D4}"/>
          </ac:grpSpMkLst>
        </pc:grpChg>
        <pc:grpChg chg="mod">
          <ac:chgData name="Quy Luu" userId="3cc3f620fb72fdbf" providerId="LiveId" clId="{151F03D0-8B8C-4BD5-AF0F-B43ECFF60AFF}" dt="2023-01-27T07:38:18.236" v="1951" actId="1035"/>
          <ac:grpSpMkLst>
            <pc:docMk/>
            <pc:sldMk cId="7215432" sldId="278"/>
            <ac:grpSpMk id="696" creationId="{70968833-D0ED-1243-A490-9C9A3840EC9B}"/>
          </ac:grpSpMkLst>
        </pc:grpChg>
      </pc:sldChg>
    </pc:docChg>
  </pc:docChgLst>
  <pc:docChgLst>
    <pc:chgData name="Quy Luu" userId="3cc3f620fb72fdbf" providerId="LiveId" clId="{9A726119-21DF-4B75-B467-BB264A42D6F2}"/>
    <pc:docChg chg="delSld modSld">
      <pc:chgData name="Quy Luu" userId="3cc3f620fb72fdbf" providerId="LiveId" clId="{9A726119-21DF-4B75-B467-BB264A42D6F2}" dt="2023-03-24T07:38:56.912" v="16" actId="1076"/>
      <pc:docMkLst>
        <pc:docMk/>
      </pc:docMkLst>
      <pc:sldChg chg="del">
        <pc:chgData name="Quy Luu" userId="3cc3f620fb72fdbf" providerId="LiveId" clId="{9A726119-21DF-4B75-B467-BB264A42D6F2}" dt="2023-03-24T07:26:08.133" v="0" actId="47"/>
        <pc:sldMkLst>
          <pc:docMk/>
          <pc:sldMk cId="132392914" sldId="256"/>
        </pc:sldMkLst>
      </pc:sldChg>
      <pc:sldChg chg="del">
        <pc:chgData name="Quy Luu" userId="3cc3f620fb72fdbf" providerId="LiveId" clId="{9A726119-21DF-4B75-B467-BB264A42D6F2}" dt="2023-03-24T07:26:09.346" v="1" actId="47"/>
        <pc:sldMkLst>
          <pc:docMk/>
          <pc:sldMk cId="1363402080" sldId="265"/>
        </pc:sldMkLst>
      </pc:sldChg>
      <pc:sldChg chg="del">
        <pc:chgData name="Quy Luu" userId="3cc3f620fb72fdbf" providerId="LiveId" clId="{9A726119-21DF-4B75-B467-BB264A42D6F2}" dt="2023-03-24T07:26:10.567" v="2" actId="47"/>
        <pc:sldMkLst>
          <pc:docMk/>
          <pc:sldMk cId="3037568362" sldId="267"/>
        </pc:sldMkLst>
      </pc:sldChg>
      <pc:sldChg chg="addSp modSp mod">
        <pc:chgData name="Quy Luu" userId="3cc3f620fb72fdbf" providerId="LiveId" clId="{9A726119-21DF-4B75-B467-BB264A42D6F2}" dt="2023-03-24T07:38:56.912" v="16" actId="1076"/>
        <pc:sldMkLst>
          <pc:docMk/>
          <pc:sldMk cId="2729863866" sldId="273"/>
        </pc:sldMkLst>
        <pc:spChg chg="mod">
          <ac:chgData name="Quy Luu" userId="3cc3f620fb72fdbf" providerId="LiveId" clId="{9A726119-21DF-4B75-B467-BB264A42D6F2}" dt="2023-03-24T07:28:30.935" v="15" actId="164"/>
          <ac:spMkLst>
            <pc:docMk/>
            <pc:sldMk cId="2729863866" sldId="273"/>
            <ac:spMk id="12" creationId="{1AB24363-FD17-8D62-E2F0-8DF1BD9FC973}"/>
          </ac:spMkLst>
        </pc:spChg>
        <pc:spChg chg="mod">
          <ac:chgData name="Quy Luu" userId="3cc3f620fb72fdbf" providerId="LiveId" clId="{9A726119-21DF-4B75-B467-BB264A42D6F2}" dt="2023-03-24T07:28:30.935" v="15" actId="164"/>
          <ac:spMkLst>
            <pc:docMk/>
            <pc:sldMk cId="2729863866" sldId="273"/>
            <ac:spMk id="13" creationId="{D682B67D-715A-2192-D2B8-C0D3A7CFC6C2}"/>
          </ac:spMkLst>
        </pc:spChg>
        <pc:spChg chg="mod">
          <ac:chgData name="Quy Luu" userId="3cc3f620fb72fdbf" providerId="LiveId" clId="{9A726119-21DF-4B75-B467-BB264A42D6F2}" dt="2023-03-24T07:38:56.912" v="16" actId="1076"/>
          <ac:spMkLst>
            <pc:docMk/>
            <pc:sldMk cId="2729863866" sldId="273"/>
            <ac:spMk id="14" creationId="{A430E658-5C83-7E7B-EC7A-6ACBCF8377D0}"/>
          </ac:spMkLst>
        </pc:spChg>
        <pc:grpChg chg="add mod">
          <ac:chgData name="Quy Luu" userId="3cc3f620fb72fdbf" providerId="LiveId" clId="{9A726119-21DF-4B75-B467-BB264A42D6F2}" dt="2023-03-24T07:28:30.935" v="15" actId="164"/>
          <ac:grpSpMkLst>
            <pc:docMk/>
            <pc:sldMk cId="2729863866" sldId="273"/>
            <ac:grpSpMk id="2" creationId="{7C0D2EA4-E41C-4A95-C0B5-A979A2CF9662}"/>
          </ac:grpSpMkLst>
        </pc:grpChg>
        <pc:grpChg chg="mod">
          <ac:chgData name="Quy Luu" userId="3cc3f620fb72fdbf" providerId="LiveId" clId="{9A726119-21DF-4B75-B467-BB264A42D6F2}" dt="2023-03-24T07:28:30.935" v="15" actId="164"/>
          <ac:grpSpMkLst>
            <pc:docMk/>
            <pc:sldMk cId="2729863866" sldId="273"/>
            <ac:grpSpMk id="9" creationId="{B40DF0AD-1A51-B5C3-4C0C-9E91D30E0839}"/>
          </ac:grpSpMkLst>
        </pc:grpChg>
        <pc:grpChg chg="mod">
          <ac:chgData name="Quy Luu" userId="3cc3f620fb72fdbf" providerId="LiveId" clId="{9A726119-21DF-4B75-B467-BB264A42D6F2}" dt="2023-03-24T07:28:30.935" v="15" actId="164"/>
          <ac:grpSpMkLst>
            <pc:docMk/>
            <pc:sldMk cId="2729863866" sldId="273"/>
            <ac:grpSpMk id="11" creationId="{D17E2DF7-3746-AE25-C173-28F5D8F14D65}"/>
          </ac:grpSpMkLst>
        </pc:grpChg>
      </pc:sldChg>
    </pc:docChg>
  </pc:docChgLst>
  <pc:docChgLst>
    <pc:chgData name="Quy Luu" userId="3cc3f620fb72fdbf" providerId="LiveId" clId="{7593D782-602D-44D6-B465-14A3AEDE6962}"/>
    <pc:docChg chg="undo custSel addSld delSld modSld">
      <pc:chgData name="Quy Luu" userId="3cc3f620fb72fdbf" providerId="LiveId" clId="{7593D782-602D-44D6-B465-14A3AEDE6962}" dt="2023-03-02T11:22:28.921" v="232" actId="47"/>
      <pc:docMkLst>
        <pc:docMk/>
      </pc:docMkLst>
      <pc:sldChg chg="addSp modSp add mod">
        <pc:chgData name="Quy Luu" userId="3cc3f620fb72fdbf" providerId="LiveId" clId="{7593D782-602D-44D6-B465-14A3AEDE6962}" dt="2023-03-02T11:06:20.993" v="214" actId="20577"/>
        <pc:sldMkLst>
          <pc:docMk/>
          <pc:sldMk cId="1363402080" sldId="265"/>
        </pc:sldMkLst>
        <pc:spChg chg="add mod">
          <ac:chgData name="Quy Luu" userId="3cc3f620fb72fdbf" providerId="LiveId" clId="{7593D782-602D-44D6-B465-14A3AEDE6962}" dt="2023-03-02T11:02:24.473" v="109" actId="164"/>
          <ac:spMkLst>
            <pc:docMk/>
            <pc:sldMk cId="1363402080" sldId="265"/>
            <ac:spMk id="2" creationId="{F03B992C-F0C9-3780-9EB1-007070285675}"/>
          </ac:spMkLst>
        </pc:spChg>
        <pc:spChg chg="add mod">
          <ac:chgData name="Quy Luu" userId="3cc3f620fb72fdbf" providerId="LiveId" clId="{7593D782-602D-44D6-B465-14A3AEDE6962}" dt="2023-03-02T11:02:24.473" v="109" actId="164"/>
          <ac:spMkLst>
            <pc:docMk/>
            <pc:sldMk cId="1363402080" sldId="265"/>
            <ac:spMk id="3" creationId="{F9548DF7-CFC8-E2CB-E375-57E51030CE35}"/>
          </ac:spMkLst>
        </pc:spChg>
        <pc:spChg chg="add mod">
          <ac:chgData name="Quy Luu" userId="3cc3f620fb72fdbf" providerId="LiveId" clId="{7593D782-602D-44D6-B465-14A3AEDE6962}" dt="2023-03-02T11:02:24.473" v="109" actId="164"/>
          <ac:spMkLst>
            <pc:docMk/>
            <pc:sldMk cId="1363402080" sldId="265"/>
            <ac:spMk id="7" creationId="{C3862B2B-8FBA-D720-0318-C043538BF626}"/>
          </ac:spMkLst>
        </pc:spChg>
        <pc:spChg chg="add mod">
          <ac:chgData name="Quy Luu" userId="3cc3f620fb72fdbf" providerId="LiveId" clId="{7593D782-602D-44D6-B465-14A3AEDE6962}" dt="2023-03-02T11:02:24.473" v="109" actId="164"/>
          <ac:spMkLst>
            <pc:docMk/>
            <pc:sldMk cId="1363402080" sldId="265"/>
            <ac:spMk id="9" creationId="{179B52B7-204A-E768-7B08-9778698680FA}"/>
          </ac:spMkLst>
        </pc:spChg>
        <pc:spChg chg="add mod">
          <ac:chgData name="Quy Luu" userId="3cc3f620fb72fdbf" providerId="LiveId" clId="{7593D782-602D-44D6-B465-14A3AEDE6962}" dt="2023-03-02T11:06:20.993" v="214" actId="20577"/>
          <ac:spMkLst>
            <pc:docMk/>
            <pc:sldMk cId="1363402080" sldId="265"/>
            <ac:spMk id="11" creationId="{346A6C8B-B13F-FBC4-C872-8AB9231F93AE}"/>
          </ac:spMkLst>
        </pc:spChg>
        <pc:grpChg chg="add mod">
          <ac:chgData name="Quy Luu" userId="3cc3f620fb72fdbf" providerId="LiveId" clId="{7593D782-602D-44D6-B465-14A3AEDE6962}" dt="2023-03-02T11:04:47.244" v="154" actId="14100"/>
          <ac:grpSpMkLst>
            <pc:docMk/>
            <pc:sldMk cId="1363402080" sldId="265"/>
            <ac:grpSpMk id="10" creationId="{3A5E09D6-1BC6-540A-3B94-1523ABC5B745}"/>
          </ac:grpSpMkLst>
        </pc:grpChg>
        <pc:picChg chg="mod">
          <ac:chgData name="Quy Luu" userId="3cc3f620fb72fdbf" providerId="LiveId" clId="{7593D782-602D-44D6-B465-14A3AEDE6962}" dt="2023-03-02T11:02:24.473" v="109" actId="164"/>
          <ac:picMkLst>
            <pc:docMk/>
            <pc:sldMk cId="1363402080" sldId="265"/>
            <ac:picMk id="4" creationId="{93C91C2F-A395-E880-C5AE-207A84D34515}"/>
          </ac:picMkLst>
        </pc:picChg>
        <pc:picChg chg="mod">
          <ac:chgData name="Quy Luu" userId="3cc3f620fb72fdbf" providerId="LiveId" clId="{7593D782-602D-44D6-B465-14A3AEDE6962}" dt="2023-03-02T11:02:24.473" v="109" actId="164"/>
          <ac:picMkLst>
            <pc:docMk/>
            <pc:sldMk cId="1363402080" sldId="265"/>
            <ac:picMk id="5" creationId="{0F92FBF9-2EB4-29AB-941D-FB4A796B2A19}"/>
          </ac:picMkLst>
        </pc:picChg>
        <pc:picChg chg="mod">
          <ac:chgData name="Quy Luu" userId="3cc3f620fb72fdbf" providerId="LiveId" clId="{7593D782-602D-44D6-B465-14A3AEDE6962}" dt="2023-03-02T11:02:24.473" v="109" actId="164"/>
          <ac:picMkLst>
            <pc:docMk/>
            <pc:sldMk cId="1363402080" sldId="265"/>
            <ac:picMk id="6" creationId="{9FF36AB5-BC8F-B350-7BDC-615A93E8737F}"/>
          </ac:picMkLst>
        </pc:picChg>
        <pc:picChg chg="mod">
          <ac:chgData name="Quy Luu" userId="3cc3f620fb72fdbf" providerId="LiveId" clId="{7593D782-602D-44D6-B465-14A3AEDE6962}" dt="2023-03-02T11:02:24.473" v="109" actId="164"/>
          <ac:picMkLst>
            <pc:docMk/>
            <pc:sldMk cId="1363402080" sldId="265"/>
            <ac:picMk id="8" creationId="{155A39B6-F9B3-261F-CEE3-F35557708D90}"/>
          </ac:picMkLst>
        </pc:picChg>
      </pc:sldChg>
      <pc:sldChg chg="addSp delSp modSp add mod">
        <pc:chgData name="Quy Luu" userId="3cc3f620fb72fdbf" providerId="LiveId" clId="{7593D782-602D-44D6-B465-14A3AEDE6962}" dt="2023-03-02T11:21:32.392" v="229" actId="164"/>
        <pc:sldMkLst>
          <pc:docMk/>
          <pc:sldMk cId="3037568362" sldId="267"/>
        </pc:sldMkLst>
        <pc:spChg chg="add mod">
          <ac:chgData name="Quy Luu" userId="3cc3f620fb72fdbf" providerId="LiveId" clId="{7593D782-602D-44D6-B465-14A3AEDE6962}" dt="2023-03-02T11:04:11.259" v="137" actId="164"/>
          <ac:spMkLst>
            <pc:docMk/>
            <pc:sldMk cId="3037568362" sldId="267"/>
            <ac:spMk id="2" creationId="{C40FD3F9-DB5D-1631-674B-BBCA2597759D}"/>
          </ac:spMkLst>
        </pc:spChg>
        <pc:spChg chg="add mod">
          <ac:chgData name="Quy Luu" userId="3cc3f620fb72fdbf" providerId="LiveId" clId="{7593D782-602D-44D6-B465-14A3AEDE6962}" dt="2023-03-02T11:04:11.259" v="137" actId="164"/>
          <ac:spMkLst>
            <pc:docMk/>
            <pc:sldMk cId="3037568362" sldId="267"/>
            <ac:spMk id="3" creationId="{61A44475-D036-744E-16A9-478C0AD0F7E3}"/>
          </ac:spMkLst>
        </pc:spChg>
        <pc:spChg chg="add mod">
          <ac:chgData name="Quy Luu" userId="3cc3f620fb72fdbf" providerId="LiveId" clId="{7593D782-602D-44D6-B465-14A3AEDE6962}" dt="2023-03-02T11:04:11.259" v="137" actId="164"/>
          <ac:spMkLst>
            <pc:docMk/>
            <pc:sldMk cId="3037568362" sldId="267"/>
            <ac:spMk id="5" creationId="{E5670C3B-64E7-1A5C-B7BE-AC13966E921E}"/>
          </ac:spMkLst>
        </pc:spChg>
        <pc:spChg chg="add mod">
          <ac:chgData name="Quy Luu" userId="3cc3f620fb72fdbf" providerId="LiveId" clId="{7593D782-602D-44D6-B465-14A3AEDE6962}" dt="2023-03-02T11:04:11.259" v="137" actId="164"/>
          <ac:spMkLst>
            <pc:docMk/>
            <pc:sldMk cId="3037568362" sldId="267"/>
            <ac:spMk id="6" creationId="{9635E3A2-BBAD-300F-9D4C-F3CFA0E54924}"/>
          </ac:spMkLst>
        </pc:spChg>
        <pc:spChg chg="add mod">
          <ac:chgData name="Quy Luu" userId="3cc3f620fb72fdbf" providerId="LiveId" clId="{7593D782-602D-44D6-B465-14A3AEDE6962}" dt="2023-03-02T11:07:32.738" v="220" actId="20577"/>
          <ac:spMkLst>
            <pc:docMk/>
            <pc:sldMk cId="3037568362" sldId="267"/>
            <ac:spMk id="8" creationId="{F618DBBC-FBA6-7566-861B-B7BA275B43F6}"/>
          </ac:spMkLst>
        </pc:spChg>
        <pc:grpChg chg="add mod">
          <ac:chgData name="Quy Luu" userId="3cc3f620fb72fdbf" providerId="LiveId" clId="{7593D782-602D-44D6-B465-14A3AEDE6962}" dt="2023-03-02T11:21:32.392" v="229" actId="164"/>
          <ac:grpSpMkLst>
            <pc:docMk/>
            <pc:sldMk cId="3037568362" sldId="267"/>
            <ac:grpSpMk id="7" creationId="{AF69E832-669C-8B79-D049-AF2016F63A0A}"/>
          </ac:grpSpMkLst>
        </pc:grpChg>
        <pc:grpChg chg="add mod">
          <ac:chgData name="Quy Luu" userId="3cc3f620fb72fdbf" providerId="LiveId" clId="{7593D782-602D-44D6-B465-14A3AEDE6962}" dt="2023-03-02T11:21:32.392" v="229" actId="164"/>
          <ac:grpSpMkLst>
            <pc:docMk/>
            <pc:sldMk cId="3037568362" sldId="267"/>
            <ac:grpSpMk id="10" creationId="{AF64B9C7-F1CF-BED9-FF9B-23834CCB88C3}"/>
          </ac:grpSpMkLst>
        </pc:grpChg>
        <pc:picChg chg="mod modCrop">
          <ac:chgData name="Quy Luu" userId="3cc3f620fb72fdbf" providerId="LiveId" clId="{7593D782-602D-44D6-B465-14A3AEDE6962}" dt="2023-03-02T11:07:10.870" v="218" actId="732"/>
          <ac:picMkLst>
            <pc:docMk/>
            <pc:sldMk cId="3037568362" sldId="267"/>
            <ac:picMk id="4" creationId="{0F0D2136-6421-65FD-B1FC-3285311723E8}"/>
          </ac:picMkLst>
        </pc:picChg>
        <pc:picChg chg="add mod">
          <ac:chgData name="Quy Luu" userId="3cc3f620fb72fdbf" providerId="LiveId" clId="{7593D782-602D-44D6-B465-14A3AEDE6962}" dt="2023-03-02T11:21:32.392" v="229" actId="164"/>
          <ac:picMkLst>
            <pc:docMk/>
            <pc:sldMk cId="3037568362" sldId="267"/>
            <ac:picMk id="9" creationId="{FE4D71F2-8C47-1781-1121-CA5E0F036579}"/>
          </ac:picMkLst>
        </pc:picChg>
        <pc:picChg chg="mod">
          <ac:chgData name="Quy Luu" userId="3cc3f620fb72fdbf" providerId="LiveId" clId="{7593D782-602D-44D6-B465-14A3AEDE6962}" dt="2023-03-02T11:04:11.259" v="137" actId="164"/>
          <ac:picMkLst>
            <pc:docMk/>
            <pc:sldMk cId="3037568362" sldId="267"/>
            <ac:picMk id="185" creationId="{D121C44F-C24E-7540-85CE-F7D57CE7F24D}"/>
          </ac:picMkLst>
        </pc:picChg>
        <pc:picChg chg="mod">
          <ac:chgData name="Quy Luu" userId="3cc3f620fb72fdbf" providerId="LiveId" clId="{7593D782-602D-44D6-B465-14A3AEDE6962}" dt="2023-03-02T11:04:11.259" v="137" actId="164"/>
          <ac:picMkLst>
            <pc:docMk/>
            <pc:sldMk cId="3037568362" sldId="267"/>
            <ac:picMk id="186" creationId="{B4191AAC-0C61-471E-38FC-254B21BE2CBD}"/>
          </ac:picMkLst>
        </pc:picChg>
        <pc:picChg chg="del mod">
          <ac:chgData name="Quy Luu" userId="3cc3f620fb72fdbf" providerId="LiveId" clId="{7593D782-602D-44D6-B465-14A3AEDE6962}" dt="2023-03-02T11:20:52.649" v="221" actId="478"/>
          <ac:picMkLst>
            <pc:docMk/>
            <pc:sldMk cId="3037568362" sldId="267"/>
            <ac:picMk id="187" creationId="{AF9088F6-C11A-5A2E-E1B5-82D6C83EBC11}"/>
          </ac:picMkLst>
        </pc:picChg>
      </pc:sldChg>
      <pc:sldChg chg="delSp del mod">
        <pc:chgData name="Quy Luu" userId="3cc3f620fb72fdbf" providerId="LiveId" clId="{7593D782-602D-44D6-B465-14A3AEDE6962}" dt="2023-03-02T11:22:28.921" v="232" actId="47"/>
        <pc:sldMkLst>
          <pc:docMk/>
          <pc:sldMk cId="3462563496" sldId="274"/>
        </pc:sldMkLst>
        <pc:spChg chg="del">
          <ac:chgData name="Quy Luu" userId="3cc3f620fb72fdbf" providerId="LiveId" clId="{7593D782-602D-44D6-B465-14A3AEDE6962}" dt="2023-03-02T11:21:50.520" v="231" actId="478"/>
          <ac:spMkLst>
            <pc:docMk/>
            <pc:sldMk cId="3462563496" sldId="274"/>
            <ac:spMk id="2" creationId="{7A677377-50B7-93DB-A58A-70C262FB1A06}"/>
          </ac:spMkLst>
        </pc:spChg>
        <pc:spChg chg="del">
          <ac:chgData name="Quy Luu" userId="3cc3f620fb72fdbf" providerId="LiveId" clId="{7593D782-602D-44D6-B465-14A3AEDE6962}" dt="2023-03-02T11:21:47.051" v="230" actId="478"/>
          <ac:spMkLst>
            <pc:docMk/>
            <pc:sldMk cId="3462563496" sldId="274"/>
            <ac:spMk id="3" creationId="{75BF2A2D-16B4-1626-9836-85C091E94704}"/>
          </ac:spMkLst>
        </pc:spChg>
      </pc:sldChg>
      <pc:sldChg chg="add del">
        <pc:chgData name="Quy Luu" userId="3cc3f620fb72fdbf" providerId="LiveId" clId="{7593D782-602D-44D6-B465-14A3AEDE6962}" dt="2023-03-02T11:06:43.970" v="217" actId="47"/>
        <pc:sldMkLst>
          <pc:docMk/>
          <pc:sldMk cId="1730970088" sldId="276"/>
        </pc:sldMkLst>
      </pc:sldChg>
      <pc:sldChg chg="add del">
        <pc:chgData name="Quy Luu" userId="3cc3f620fb72fdbf" providerId="LiveId" clId="{7593D782-602D-44D6-B465-14A3AEDE6962}" dt="2023-03-02T11:06:43.970" v="217" actId="47"/>
        <pc:sldMkLst>
          <pc:docMk/>
          <pc:sldMk cId="7215432" sldId="278"/>
        </pc:sldMkLst>
      </pc:sldChg>
    </pc:docChg>
  </pc:docChgLst>
  <pc:docChgLst>
    <pc:chgData name="Quy Luu" userId="3cc3f620fb72fdbf" providerId="LiveId" clId="{29357731-171F-4255-861E-1C990AF5E41D}"/>
    <pc:docChg chg="modSld">
      <pc:chgData name="Quy Luu" userId="3cc3f620fb72fdbf" providerId="LiveId" clId="{29357731-171F-4255-861E-1C990AF5E41D}" dt="2023-05-11T07:34:36.924" v="61" actId="1036"/>
      <pc:docMkLst>
        <pc:docMk/>
      </pc:docMkLst>
      <pc:sldChg chg="modSp mod">
        <pc:chgData name="Quy Luu" userId="3cc3f620fb72fdbf" providerId="LiveId" clId="{29357731-171F-4255-861E-1C990AF5E41D}" dt="2023-05-11T07:34:36.924" v="61" actId="1036"/>
        <pc:sldMkLst>
          <pc:docMk/>
          <pc:sldMk cId="2729863866" sldId="273"/>
        </pc:sldMkLst>
        <pc:spChg chg="mod">
          <ac:chgData name="Quy Luu" userId="3cc3f620fb72fdbf" providerId="LiveId" clId="{29357731-171F-4255-861E-1C990AF5E41D}" dt="2023-05-11T07:33:34.087" v="2" actId="20577"/>
          <ac:spMkLst>
            <pc:docMk/>
            <pc:sldMk cId="2729863866" sldId="273"/>
            <ac:spMk id="12" creationId="{1AB24363-FD17-8D62-E2F0-8DF1BD9FC973}"/>
          </ac:spMkLst>
        </pc:spChg>
        <pc:spChg chg="mod">
          <ac:chgData name="Quy Luu" userId="3cc3f620fb72fdbf" providerId="LiveId" clId="{29357731-171F-4255-861E-1C990AF5E41D}" dt="2023-05-11T07:33:37.412" v="4" actId="20577"/>
          <ac:spMkLst>
            <pc:docMk/>
            <pc:sldMk cId="2729863866" sldId="273"/>
            <ac:spMk id="13" creationId="{D682B67D-715A-2192-D2B8-C0D3A7CFC6C2}"/>
          </ac:spMkLst>
        </pc:spChg>
        <pc:spChg chg="mod">
          <ac:chgData name="Quy Luu" userId="3cc3f620fb72fdbf" providerId="LiveId" clId="{29357731-171F-4255-861E-1C990AF5E41D}" dt="2023-05-11T07:34:29.911" v="37" actId="14100"/>
          <ac:spMkLst>
            <pc:docMk/>
            <pc:sldMk cId="2729863866" sldId="273"/>
            <ac:spMk id="14" creationId="{A430E658-5C83-7E7B-EC7A-6ACBCF8377D0}"/>
          </ac:spMkLst>
        </pc:spChg>
        <pc:grpChg chg="mod">
          <ac:chgData name="Quy Luu" userId="3cc3f620fb72fdbf" providerId="LiveId" clId="{29357731-171F-4255-861E-1C990AF5E41D}" dt="2023-05-11T07:34:36.924" v="61" actId="1036"/>
          <ac:grpSpMkLst>
            <pc:docMk/>
            <pc:sldMk cId="2729863866" sldId="273"/>
            <ac:grpSpMk id="2" creationId="{7C0D2EA4-E41C-4A95-C0B5-A979A2CF9662}"/>
          </ac:grpSpMkLst>
        </pc:grpChg>
      </pc:sldChg>
    </pc:docChg>
  </pc:docChgLst>
  <pc:docChgLst>
    <pc:chgData name="Quy Luu" userId="3cc3f620fb72fdbf" providerId="LiveId" clId="{C4764740-6390-48EF-896D-722CAC36B55C}"/>
    <pc:docChg chg="modSld">
      <pc:chgData name="Quy Luu" userId="3cc3f620fb72fdbf" providerId="LiveId" clId="{C4764740-6390-48EF-896D-722CAC36B55C}" dt="2023-10-26T00:25:48.581" v="2" actId="122"/>
      <pc:docMkLst>
        <pc:docMk/>
      </pc:docMkLst>
      <pc:sldChg chg="modSp mod">
        <pc:chgData name="Quy Luu" userId="3cc3f620fb72fdbf" providerId="LiveId" clId="{C4764740-6390-48EF-896D-722CAC36B55C}" dt="2023-10-26T00:25:48.581" v="2" actId="122"/>
        <pc:sldMkLst>
          <pc:docMk/>
          <pc:sldMk cId="2729863866" sldId="273"/>
        </pc:sldMkLst>
        <pc:spChg chg="mod">
          <ac:chgData name="Quy Luu" userId="3cc3f620fb72fdbf" providerId="LiveId" clId="{C4764740-6390-48EF-896D-722CAC36B55C}" dt="2023-10-26T00:25:48.581" v="2" actId="122"/>
          <ac:spMkLst>
            <pc:docMk/>
            <pc:sldMk cId="2729863866" sldId="273"/>
            <ac:spMk id="14" creationId="{A430E658-5C83-7E7B-EC7A-6ACBCF8377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4527-9AA2-03E7-CC97-ADB73E706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12E73-1C1B-4E69-2338-B6F1D20E8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5B818-A84F-46D2-A1BE-76CED2B5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774DB-0251-D9CC-0EEA-6E86B300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393B6-8D7A-EB04-3D4B-C16B5745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80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0A81-B398-B04D-D16D-845E333D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17D63-9F38-41CB-71B1-0B7361D4B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5F75C-30FB-8E24-449B-7F1BC0E2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62FAE-3171-F321-4759-70893785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1D7EA-3CA1-CFAB-9C39-C1B71D01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51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AACCE-9571-7A5A-519F-519C88A72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785C3-D111-4F35-ED45-4824AF834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7E719-2E37-E0E3-738D-DF45AD3F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008C5-41C5-7BB3-F255-01A10941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6910D-A287-A8BC-CB68-04681728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99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6C47-6FAC-F803-1F24-EC135BB3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FA0E4-AB22-7666-AD69-40F8A73DD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9FD72-4A72-DD30-B79F-06FBBEDF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0DD7A-A2E0-1863-1FBA-BF3D3BFE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C3865-65F3-EA76-B2F0-406762DF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75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1653-40E8-91CE-721C-EADBAFAEF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166BC-6A26-7D69-7CCE-46D713C99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9785-4B2E-877D-C131-0C943CB0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A62B8-A39E-11B9-7301-68B11EDC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21986-998B-F90B-EB6D-AA3F4538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00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8BD2-07F1-2EAF-F768-43AFAD8C3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B02B-5D1E-8A84-2416-B97A4E94E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2D8A2-8D35-C8B4-8537-93BEA204D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4C1D8-1339-8FA5-87B3-985B56E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9D942-452C-A74F-2FAF-540DBA4B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A4605-6C08-40AD-A6E2-75CD7AAF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5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E702C-5F87-FBF2-9FD6-B8718CF4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94337-C5CC-C56E-44A0-5A6716620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A8181-9DDF-472C-40FB-77B4FC58B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FCCB5-00AF-83C2-C0BC-760ED8F94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F8BC9A-C9E9-E855-81F4-E9FBC278E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77F99-40A6-307F-C7A0-AF85F5F6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3A460-5B55-A012-AEEB-9A3234FD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42964-0887-2E20-9166-EBB60D18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87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FB9C-9591-FABC-1638-963E5CF79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584EA-4249-2870-CECA-E00366D8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66955-9963-0990-5189-71161ACC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42C2E-7FC4-CAF2-4844-A43FB9BB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03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2A949-85FA-4176-D542-73C4EA87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2DA9C-88F9-B833-EEF5-B39AA91D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C88B2-251B-7ADC-DF12-7E020544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34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3C5E-6C73-C58F-2E41-E9CE9B45D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76930-D14B-0A72-EE0A-B74B2833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F0C17-6056-70E0-7FD5-8D518F75A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79D0A-09A9-A961-C304-6A4B9D80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B6C5C-D4C5-509E-D85C-617D2D7C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1F0F9-4A70-5C3B-BBE4-46AB5692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0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E76F7-1ABB-20ED-BBA8-1446D6D04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0B42D-9511-28C4-30F3-571C158D4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803C0-4A8D-779E-C6E2-7D41C3C78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F78EB-3C4F-CCA3-31C0-D2B2FA5C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96050-05C0-647A-A805-C1B908DA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D2CB9-957B-03DF-6C71-D296CAE2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5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45364-A4F3-717A-1D8E-AE1FAD63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4D46D-8F02-7D78-0EEF-CB4EA5503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7A954-318F-EB62-EEF1-3563406A1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997D-4A80-4E30-B6C8-FE3A97964175}" type="datetimeFigureOut">
              <a:rPr lang="ko-KR" altLang="en-US" smtClean="0"/>
              <a:t>2023-10-26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A655-647D-C686-5951-6965CD816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2C46-F92B-FEA1-E82D-A41D22E52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DF62-ACBB-4FB7-9DBE-E8FFAECE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77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C0D2EA4-E41C-4A95-C0B5-A979A2CF9662}"/>
              </a:ext>
            </a:extLst>
          </p:cNvPr>
          <p:cNvGrpSpPr/>
          <p:nvPr/>
        </p:nvGrpSpPr>
        <p:grpSpPr>
          <a:xfrm>
            <a:off x="-7078" y="466933"/>
            <a:ext cx="12215905" cy="5029200"/>
            <a:chOff x="897594" y="423496"/>
            <a:chExt cx="10313331" cy="424592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40DF0AD-1A51-B5C3-4C0C-9E91D30E0839}"/>
                </a:ext>
              </a:extLst>
            </p:cNvPr>
            <p:cNvGrpSpPr/>
            <p:nvPr/>
          </p:nvGrpSpPr>
          <p:grpSpPr>
            <a:xfrm>
              <a:off x="991332" y="514186"/>
              <a:ext cx="5009688" cy="4155234"/>
              <a:chOff x="1106905" y="541422"/>
              <a:chExt cx="4692316" cy="3934326"/>
            </a:xfrm>
          </p:grpSpPr>
          <p:pic>
            <p:nvPicPr>
              <p:cNvPr id="5" name="Picture 4" descr="Chart, line chart&#10;&#10;Description automatically generated">
                <a:extLst>
                  <a:ext uri="{FF2B5EF4-FFF2-40B4-BE49-F238E27FC236}">
                    <a16:creationId xmlns:a16="http://schemas.microsoft.com/office/drawing/2014/main" id="{940379D9-DA21-0E96-CF22-26240CA6F4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44" t="7633" r="23028" b="9161"/>
              <a:stretch/>
            </p:blipFill>
            <p:spPr>
              <a:xfrm>
                <a:off x="1106905" y="541422"/>
                <a:ext cx="4692316" cy="3934326"/>
              </a:xfrm>
              <a:prstGeom prst="rect">
                <a:avLst/>
              </a:prstGeom>
            </p:spPr>
          </p:pic>
          <p:pic>
            <p:nvPicPr>
              <p:cNvPr id="8" name="Picture 7" descr="Chart, line chart&#10;&#10;Description automatically generated">
                <a:extLst>
                  <a:ext uri="{FF2B5EF4-FFF2-40B4-BE49-F238E27FC236}">
                    <a16:creationId xmlns:a16="http://schemas.microsoft.com/office/drawing/2014/main" id="{FCC002EC-E228-5609-EDFA-418BBA6469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739" t="10120" r="2585" b="80294"/>
              <a:stretch/>
            </p:blipFill>
            <p:spPr>
              <a:xfrm>
                <a:off x="1776908" y="799212"/>
                <a:ext cx="1240404" cy="453224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7E2DF7-3746-AE25-C173-28F5D8F14D65}"/>
                </a:ext>
              </a:extLst>
            </p:cNvPr>
            <p:cNvGrpSpPr/>
            <p:nvPr/>
          </p:nvGrpSpPr>
          <p:grpSpPr>
            <a:xfrm>
              <a:off x="6122559" y="423496"/>
              <a:ext cx="5088366" cy="4205654"/>
              <a:chOff x="6276975" y="333375"/>
              <a:chExt cx="4943476" cy="4130341"/>
            </a:xfrm>
          </p:grpSpPr>
          <p:pic>
            <p:nvPicPr>
              <p:cNvPr id="7" name="Picture 6" descr="Chart, line chart&#10;&#10;Description automatically generated">
                <a:extLst>
                  <a:ext uri="{FF2B5EF4-FFF2-40B4-BE49-F238E27FC236}">
                    <a16:creationId xmlns:a16="http://schemas.microsoft.com/office/drawing/2014/main" id="{A30DEC1E-29F4-8B64-26E0-E35C4453699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5" t="5933" r="21706" b="9926"/>
              <a:stretch/>
            </p:blipFill>
            <p:spPr>
              <a:xfrm>
                <a:off x="6276975" y="333375"/>
                <a:ext cx="4943476" cy="4130341"/>
              </a:xfrm>
              <a:prstGeom prst="rect">
                <a:avLst/>
              </a:prstGeom>
            </p:spPr>
          </p:pic>
          <p:pic>
            <p:nvPicPr>
              <p:cNvPr id="10" name="Picture 9" descr="Chart, line chart&#10;&#10;Description automatically generated">
                <a:extLst>
                  <a:ext uri="{FF2B5EF4-FFF2-40B4-BE49-F238E27FC236}">
                    <a16:creationId xmlns:a16="http://schemas.microsoft.com/office/drawing/2014/main" id="{9B8B52A9-1CFA-F485-4005-0BA18F8D877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248" t="9951" r="2329" b="79452"/>
              <a:stretch/>
            </p:blipFill>
            <p:spPr>
              <a:xfrm>
                <a:off x="6981349" y="771277"/>
                <a:ext cx="1271337" cy="520182"/>
              </a:xfrm>
              <a:prstGeom prst="rect">
                <a:avLst/>
              </a:prstGeom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B24363-FD17-8D62-E2F0-8DF1BD9FC973}"/>
                </a:ext>
              </a:extLst>
            </p:cNvPr>
            <p:cNvSpPr txBox="1"/>
            <p:nvPr/>
          </p:nvSpPr>
          <p:spPr>
            <a:xfrm>
              <a:off x="897594" y="527682"/>
              <a:ext cx="390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82B67D-715A-2192-D2B8-C0D3A7CFC6C2}"/>
                </a:ext>
              </a:extLst>
            </p:cNvPr>
            <p:cNvSpPr txBox="1"/>
            <p:nvPr/>
          </p:nvSpPr>
          <p:spPr>
            <a:xfrm>
              <a:off x="6084126" y="548769"/>
              <a:ext cx="356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430E658-5C83-7E7B-EC7A-6ACBCF8377D0}"/>
              </a:ext>
            </a:extLst>
          </p:cNvPr>
          <p:cNvSpPr txBox="1"/>
          <p:nvPr/>
        </p:nvSpPr>
        <p:spPr>
          <a:xfrm>
            <a:off x="2862946" y="5438897"/>
            <a:ext cx="6903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Material 1 . Trends in organized (A) and opportunistic (B) colorectal cancer screening from 2009 to 2021.</a:t>
            </a:r>
          </a:p>
          <a:p>
            <a:endParaRPr lang="en-US" altLang="ko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*Indicate that Annual Percent Change</a:t>
            </a:r>
            <a:r>
              <a:rPr lang="en-US" altLang="ko-KR" sz="1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APC) is significantly different from zero at the alpha level=0.05</a:t>
            </a:r>
          </a:p>
          <a:p>
            <a:b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6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Quy Luu</dc:creator>
  <cp:lastModifiedBy>Quy Luu</cp:lastModifiedBy>
  <cp:revision>1</cp:revision>
  <dcterms:created xsi:type="dcterms:W3CDTF">2023-01-26T23:54:59Z</dcterms:created>
  <dcterms:modified xsi:type="dcterms:W3CDTF">2023-10-26T00:25:52Z</dcterms:modified>
</cp:coreProperties>
</file>