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1C79FF-048D-621B-48A0-B5CBDBF52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1B760EC-7D95-17C2-B96A-4D695FB8F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ED612B-B048-694E-179D-CC2EB3E0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E57E60-7644-F253-555D-CA8B06A9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CC9589-5678-BC9D-D3AF-44D36F38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34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0E992B-73FA-5D6D-0BFB-4AAD5B93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489A87-922A-62AC-006E-BE0DB1F67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CC185-4927-30B9-67CD-77C19383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1673BC-35C9-5457-BDFA-5997110D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BAC1B3-476B-8D12-A1C8-B61E90D2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16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F7B5E0-BE5A-A25A-60FF-FAC190558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34D639-D103-C9E4-708F-9D462C399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123A96-15FD-9439-468D-29FF2069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CF1D48-1779-E79C-8EA3-EF2BBE44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D23912-3496-3BC9-8BF8-D163CF26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61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ED5885-5810-6E4C-1625-4124275B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0FFABB-BA2A-D1C5-CB39-72A23AD9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F481E5-ABA6-13C2-7977-B063A2E2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327DE4-5F4D-F5E6-082C-0EB56F4B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30E50B-25C2-AC29-C22C-69942D22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57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3B39DF-710D-F460-B372-93405C2F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C33550-1948-ECF2-A5C7-935A0E3DD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B9E936-911C-746C-A73A-0460FB7C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013E25-EEF2-E286-FD95-1DE64878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F7578D-1813-72EF-944F-03CBC639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01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0D7641-7112-278B-8BB3-A39D13F2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A25C6A-16F8-8645-3B73-76C9DDE51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01F843-FF61-0966-18EA-DD1E69FC7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0C9196-795E-DBC8-9367-85625C49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918F28-91C9-9008-12A6-D8911112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742B59-3F22-A14A-AA9A-FF18B76E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98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052D0-05FB-F608-D703-3B06A8D0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A10766-48E1-47C6-0291-1626D77D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80F538D-AE2C-2F8F-8045-A05BA3D52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64C6702-A4B5-87DF-3BB3-121E874B4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EB6116E-2C51-B93A-2DFA-E243BEAC6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A7E6722-EBB5-152F-52AC-3837A8E2B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DA1A093-6041-3A46-88DC-F28328B7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4F77845-4498-271F-816F-4333F9BA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79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4D6FD8-E3E6-ACA7-E6AA-FC786420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817B22A-8179-9E91-E9D7-A1F4731D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8947EAC-0D41-B4BD-A7BF-9A4B97CD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407DBA7-F15E-3E70-F144-7CAA03BD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9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8DC788-DE02-047B-2376-BE748D63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59A6EBA-6B98-5EA5-C962-E244418A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C6D547A-D21F-BFD2-6082-FE370BBF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72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13FED1-D0CB-28C1-0996-A57AC62C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FA2D4E-E4FE-51D4-A9DC-2B091B47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5ED7D1-E1A9-279A-58CC-6D41BB1DA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DC1AB0-688E-0525-D6AF-7AC81A32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1A2F96-6758-BF97-0ABF-E6959E4E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6D2A16-D1A6-3001-6796-7677EFDF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0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7D6E0E-CE1C-6004-F78D-92A15EE4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1BAE3A-1275-40FB-DF1C-31DABC81A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8153DA-28F1-0C2E-48BF-E01CBE2E8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92DBAB-489D-A8DC-78FB-E2F1AA51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AEB489-D8AC-4138-BE94-F842F677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31CC2F-15C0-9B3C-8BE6-FB98B16D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61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9EC32E-686C-BDEF-B749-C59415B6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65EB82-9E1D-DAC4-4CBF-739D7A1CD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F5B02F-3B78-CDCB-4AB6-DD5C1F931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0948-09F9-4D88-A768-6286A76AFAFF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7BCB3D-822F-0017-801C-1C4DF4677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648A88-302F-D894-6085-7F5808E3B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0BA2-597D-41FC-8E92-6765672E54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8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01B3D57-1869-B14D-A2F9-74A00B5D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35" y="836132"/>
            <a:ext cx="3903385" cy="2952022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59" y="688022"/>
            <a:ext cx="3311870" cy="3228658"/>
          </a:xfrm>
        </p:spPr>
      </p:pic>
      <p:sp>
        <p:nvSpPr>
          <p:cNvPr id="5" name="타원 4"/>
          <p:cNvSpPr/>
          <p:nvPr/>
        </p:nvSpPr>
        <p:spPr>
          <a:xfrm>
            <a:off x="7753360" y="173590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D7DF30E-F612-E6A9-1DBC-440369D4C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01492"/>
            <a:ext cx="4148337" cy="2722210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714ECBE-C3A7-A92D-4C9B-0ADD3969AD14}"/>
              </a:ext>
            </a:extLst>
          </p:cNvPr>
          <p:cNvCxnSpPr/>
          <p:nvPr/>
        </p:nvCxnSpPr>
        <p:spPr>
          <a:xfrm flipH="1">
            <a:off x="4064000" y="1807909"/>
            <a:ext cx="660400" cy="2581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화살표: 아래쪽 31">
            <a:extLst>
              <a:ext uri="{FF2B5EF4-FFF2-40B4-BE49-F238E27FC236}">
                <a16:creationId xmlns:a16="http://schemas.microsoft.com/office/drawing/2014/main" id="{4F191083-FB14-06C8-C82A-C8CB8873FA77}"/>
              </a:ext>
            </a:extLst>
          </p:cNvPr>
          <p:cNvSpPr/>
          <p:nvPr/>
        </p:nvSpPr>
        <p:spPr>
          <a:xfrm rot="2365909">
            <a:off x="4970931" y="764859"/>
            <a:ext cx="585637" cy="111432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E1A1FE0C-B168-9BC3-5A80-27695098B9C4}"/>
              </a:ext>
            </a:extLst>
          </p:cNvPr>
          <p:cNvSpPr/>
          <p:nvPr/>
        </p:nvSpPr>
        <p:spPr>
          <a:xfrm rot="4752369">
            <a:off x="9349377" y="4883520"/>
            <a:ext cx="585637" cy="1114325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0000"/>
                </a:schemeClr>
              </a:gs>
              <a:gs pos="7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48148285-CD14-E2B4-B801-9F502BA11275}"/>
              </a:ext>
            </a:extLst>
          </p:cNvPr>
          <p:cNvSpPr txBox="1">
            <a:spLocks/>
          </p:cNvSpPr>
          <p:nvPr/>
        </p:nvSpPr>
        <p:spPr>
          <a:xfrm>
            <a:off x="716280" y="128013"/>
            <a:ext cx="10515600" cy="81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latin typeface="Times New Roman" panose="02020603050405020304" pitchFamily="18" charset="0"/>
                <a:ea typeface="맑은 고딕" panose="020B0503020000020004" pitchFamily="50" charset="-127"/>
              </a:rPr>
              <a:t>The hypothetic air movement of puff gas in the auditorium on that day, considering the wind direction of the time, the location where a similar odor was sensed, and dot mapping of auditorium.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D8EDB-5847-D7AC-AC85-9A616ACFBA41}"/>
              </a:ext>
            </a:extLst>
          </p:cNvPr>
          <p:cNvSpPr txBox="1"/>
          <p:nvPr/>
        </p:nvSpPr>
        <p:spPr>
          <a:xfrm>
            <a:off x="10244337" y="4069898"/>
            <a:ext cx="1872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Potential location of </a:t>
            </a:r>
          </a:p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causative agent </a:t>
            </a:r>
          </a:p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emission, estimated by </a:t>
            </a:r>
          </a:p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our research team </a:t>
            </a:r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7375B6F-F6FC-31E5-0700-E12F448C266A}"/>
              </a:ext>
            </a:extLst>
          </p:cNvPr>
          <p:cNvSpPr/>
          <p:nvPr/>
        </p:nvSpPr>
        <p:spPr>
          <a:xfrm>
            <a:off x="9775313" y="544068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B9B1CD0-B65A-E2C0-8321-0A3A84C2C6FB}"/>
              </a:ext>
            </a:extLst>
          </p:cNvPr>
          <p:cNvCxnSpPr>
            <a:stCxn id="11" idx="6"/>
          </p:cNvCxnSpPr>
          <p:nvPr/>
        </p:nvCxnSpPr>
        <p:spPr>
          <a:xfrm flipV="1">
            <a:off x="9919329" y="5092411"/>
            <a:ext cx="946791" cy="420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C8E0D4F0-5047-A0C0-3DE5-6608BF7B7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322" y="4001492"/>
            <a:ext cx="4045898" cy="27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3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49</Words>
  <Application>Microsoft Office PowerPoint</Application>
  <PresentationFormat>와이드스크린</PresentationFormat>
  <Paragraphs>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Times New Roman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BAEKKIOOK</dc:creator>
  <cp:lastModifiedBy>BAEKKIOOK</cp:lastModifiedBy>
  <cp:revision>15</cp:revision>
  <dcterms:created xsi:type="dcterms:W3CDTF">2022-10-14T00:23:43Z</dcterms:created>
  <dcterms:modified xsi:type="dcterms:W3CDTF">2023-01-12T06:30:00Z</dcterms:modified>
</cp:coreProperties>
</file>