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7DE827-26FE-4975-BF4C-670A298EC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076FCBB-C79F-4BB3-91EC-14414B21A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4A2E00-A3F3-4A1A-B86F-5E6327D9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4E2FA6-456F-4DA2-A328-3BBBD7DC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A47CF2-5A63-4240-8000-CF3F7FB8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2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20EDBD-9458-4FC3-BAFA-1191AEF95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130B366-A0CD-446A-9024-034BB02DC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442D0E-8994-40D4-A8D2-0391B4B4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2DB838-BE4E-4CAD-B0D4-686DC47A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FE2028-6D74-456D-9E05-6A5927B5E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895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CED8F76-E7FC-41AE-8EEB-7246F3563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E4FF26C-75BD-43FC-B826-F1A634E5D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BFE5D2-F221-4AC8-8A6A-B782CCB3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87DFD5-231D-494E-84E3-713CEF1C2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49DC66-1A69-4BDE-AE37-1BD05D50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57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11D7F4-3C65-4B88-A0E5-089828C6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5BE555-9236-467C-B834-8BC43B205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E113CD-3301-4E58-85A4-03088FDF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0DEA77-B151-4F72-B830-1455E700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D5BD2D-2E94-4393-AAAC-6D80E5BBD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483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28052C-6B84-41D3-A792-9F047E219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B3FC7DF-B748-4462-B686-750AD8075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06077F-1157-4627-87E3-78773275D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C2496A-9C96-43F5-AF68-0397D31A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D16D05-953F-4D5F-83D8-0B0D86F00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F0391D-FB22-4D12-A483-A32462B4D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973DAC-CD91-4443-9AAA-12C92BEAD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D025E6C-F923-4E3C-846F-D96E22731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8A32292-9F7A-4196-B79D-A1385B90A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E416BA6-FF00-4810-B5E3-C5EFF5CA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AE2A0F-0789-4BBB-9D7E-7ECB6B7AC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05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5594D5-9CE2-469F-94EA-4B1B4B956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D1F4F0-38BC-46DA-91B5-D4D6BF5CC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89624DE-DBF5-4602-ADCB-B1FAFCEBC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6A5BF33-AAEA-4ED2-A8EC-D17A30B63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075D918-EDD2-43D2-8813-1A84E9EC8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27CCE0-4AAF-4AE8-9403-BB97D5B4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851875A-A1E1-43BA-8F3E-3EBBF73C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D4FD0D3-B3E8-4488-A431-03DFC1D2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651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C9AF73-4E75-4E41-9F91-23A2186A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714795D-96F4-4263-959C-1FA61209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1A34ECD-9D37-4851-A36D-B45191DC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9A613BF-CDD3-4A8B-9198-F317C313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81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E5342A9-E908-4B61-A23C-80E254C1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275BE18-F14A-4D8F-BB01-5FCCD70E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5F84DFD-2544-462D-A172-FE10C903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02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F14C5-644B-4FDA-83A3-07B24EFB5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373ED96-695F-4648-911E-146B18637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EA3E5C5-5702-4BBF-8D6A-8CDD7ABF4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E53AC72-529D-498D-9305-B3FE435C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3D5200-9140-42FB-962B-64CE4B21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0964D6-DE6D-4D9C-A425-8C518C9F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1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76489A-D736-43CA-AC7E-3A47B828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414B5F2-B7D7-4A71-B65B-A2ADFEABD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A15CCB6-1461-4035-BB6F-7B4871650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867E0B2-2A70-48DC-A7A6-5EA7C60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0C4DAE-C8A0-4F64-9672-CCBDDE74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619F23-DA56-44B1-BDAA-D1BEE77E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249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125A1FE-4F93-416D-8BB2-C31995A78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E0F992A-52B7-4253-809D-FED64B979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A3A3F3-238D-43BA-90AF-B3F7051FC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E5E34-D074-4B9B-9A24-1EA7A2AD6528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DD1C4E-D46B-4186-9F36-6BA08173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C22C8-C003-485B-82BC-1FF225A6A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D825-6819-4E1A-AB3A-8A66FE3F5C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67E55BB1-28CD-FD84-7764-3A3E32FBD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62" y="2034840"/>
            <a:ext cx="5150884" cy="32289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038F4A-23E3-7329-DFE2-D26084002DA4}"/>
              </a:ext>
            </a:extLst>
          </p:cNvPr>
          <p:cNvSpPr txBox="1"/>
          <p:nvPr/>
        </p:nvSpPr>
        <p:spPr>
          <a:xfrm>
            <a:off x="417746" y="620375"/>
            <a:ext cx="10820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Inside and outside photos and floor plans of the school science lab.  Location of the external exhaust vents of the science room and auditorium </a:t>
            </a:r>
            <a:r>
              <a:rPr lang="en-US" altLang="ko-KR">
                <a:latin typeface="Times New Roman" panose="02020603050405020304" pitchFamily="18" charset="0"/>
                <a:ea typeface="맑은 고딕" panose="020B0503020000020004" pitchFamily="50" charset="-127"/>
              </a:rPr>
              <a:t>was shown.</a:t>
            </a:r>
            <a:r>
              <a:rPr lang="en-US" altLang="ko-KR" sz="180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 </a:t>
            </a:r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A2537DF-25CC-C84A-D7F8-58348B8C9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946" y="2217500"/>
            <a:ext cx="5850740" cy="304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17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75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28</Words>
  <Application>Microsoft Office PowerPoint</Application>
  <PresentationFormat>와이드스크린</PresentationFormat>
  <Paragraphs>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Times New Roman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BAEKKIOOK</dc:creator>
  <cp:lastModifiedBy>BAEKKIOOK</cp:lastModifiedBy>
  <cp:revision>6</cp:revision>
  <dcterms:created xsi:type="dcterms:W3CDTF">2022-04-07T01:02:31Z</dcterms:created>
  <dcterms:modified xsi:type="dcterms:W3CDTF">2022-09-23T00:48:45Z</dcterms:modified>
</cp:coreProperties>
</file>