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2" userDrawn="1">
          <p15:clr>
            <a:srgbClr val="A4A3A4"/>
          </p15:clr>
        </p15:guide>
        <p15:guide id="2" pos="3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4" y="96"/>
      </p:cViewPr>
      <p:guideLst>
        <p:guide orient="horz" pos="822"/>
        <p:guide pos="3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880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8373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605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463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1639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471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7349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286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2948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6132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1146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6617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14703" y="136634"/>
            <a:ext cx="3415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Supplementary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Material 6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0" name="그룹 29"/>
          <p:cNvGrpSpPr/>
          <p:nvPr/>
        </p:nvGrpSpPr>
        <p:grpSpPr>
          <a:xfrm>
            <a:off x="399688" y="888627"/>
            <a:ext cx="11053752" cy="3993392"/>
            <a:chOff x="399688" y="888627"/>
            <a:chExt cx="11053752" cy="3993392"/>
          </a:xfrm>
        </p:grpSpPr>
        <p:pic>
          <p:nvPicPr>
            <p:cNvPr id="31" name="그림 3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60388" y="888627"/>
              <a:ext cx="5372100" cy="3467100"/>
            </a:xfrm>
            <a:prstGeom prst="rect">
              <a:avLst/>
            </a:prstGeom>
          </p:spPr>
        </p:pic>
        <p:pic>
          <p:nvPicPr>
            <p:cNvPr id="32" name="그림 3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21730" y="888627"/>
              <a:ext cx="5231710" cy="3467100"/>
            </a:xfrm>
            <a:prstGeom prst="rect">
              <a:avLst/>
            </a:prstGeom>
          </p:spPr>
        </p:pic>
        <p:sp>
          <p:nvSpPr>
            <p:cNvPr id="33" name="TextBox 32"/>
            <p:cNvSpPr txBox="1"/>
            <p:nvPr/>
          </p:nvSpPr>
          <p:spPr>
            <a:xfrm>
              <a:off x="625545" y="4285981"/>
              <a:ext cx="108278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Season   Sp  S    F   W   Sp</a:t>
              </a:r>
              <a:r>
                <a:rPr lang="en-US" altLang="ko-KR" sz="11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S    F   W   Sp  S    F   W   Sp</a:t>
              </a:r>
              <a:r>
                <a:rPr lang="en-US" altLang="ko-KR" sz="11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S    F   W</a:t>
              </a:r>
              <a:r>
                <a:rPr lang="en-US" altLang="ko-KR" sz="12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Sp  S   F  W  Sp S   F  W  Sp S   F</a:t>
              </a:r>
              <a:r>
                <a:rPr lang="en-US" altLang="ko-KR" sz="11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  <a:r>
                <a:rPr lang="en-US" altLang="ko-KR" sz="120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Sp S   F  W  Sp S   F</a:t>
              </a:r>
              <a:r>
                <a:rPr lang="en-US" altLang="ko-KR" sz="12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W 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56368" y="4574242"/>
              <a:ext cx="107970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   Year           2005                 2006                 2007                2008                2009             2010            2011             2012            2013                    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5" name="직선 연결선 34"/>
            <p:cNvCxnSpPr/>
            <p:nvPr/>
          </p:nvCxnSpPr>
          <p:spPr>
            <a:xfrm>
              <a:off x="1476175" y="4595262"/>
              <a:ext cx="101950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직선 연결선 35"/>
            <p:cNvCxnSpPr/>
            <p:nvPr/>
          </p:nvCxnSpPr>
          <p:spPr>
            <a:xfrm>
              <a:off x="2669099" y="4595262"/>
              <a:ext cx="101950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연결선 36"/>
            <p:cNvCxnSpPr/>
            <p:nvPr/>
          </p:nvCxnSpPr>
          <p:spPr>
            <a:xfrm>
              <a:off x="3897155" y="4595262"/>
              <a:ext cx="101950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연결선 37"/>
            <p:cNvCxnSpPr/>
            <p:nvPr/>
          </p:nvCxnSpPr>
          <p:spPr>
            <a:xfrm>
              <a:off x="5090079" y="4595262"/>
              <a:ext cx="101950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직선 연결선 38"/>
            <p:cNvCxnSpPr/>
            <p:nvPr/>
          </p:nvCxnSpPr>
          <p:spPr>
            <a:xfrm>
              <a:off x="6323626" y="4595262"/>
              <a:ext cx="85659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직선 연결선 39"/>
            <p:cNvCxnSpPr/>
            <p:nvPr/>
          </p:nvCxnSpPr>
          <p:spPr>
            <a:xfrm>
              <a:off x="7357241" y="4596293"/>
              <a:ext cx="85659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연결선 40"/>
            <p:cNvCxnSpPr/>
            <p:nvPr/>
          </p:nvCxnSpPr>
          <p:spPr>
            <a:xfrm>
              <a:off x="8370914" y="4597323"/>
              <a:ext cx="85659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연결선 41"/>
            <p:cNvCxnSpPr/>
            <p:nvPr/>
          </p:nvCxnSpPr>
          <p:spPr>
            <a:xfrm>
              <a:off x="9383508" y="4595262"/>
              <a:ext cx="85659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직선 연결선 42"/>
            <p:cNvCxnSpPr/>
            <p:nvPr/>
          </p:nvCxnSpPr>
          <p:spPr>
            <a:xfrm>
              <a:off x="10406376" y="4595262"/>
              <a:ext cx="85659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 rot="16200000">
              <a:off x="-153517" y="2505292"/>
              <a:ext cx="144496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rPr>
                <a:t>PM</a:t>
              </a:r>
              <a:r>
                <a:rPr lang="en-US" altLang="ko-KR" sz="1600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r>
                <a: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rPr>
                <a:t>, µg/m</a:t>
              </a:r>
              <a:r>
                <a:rPr lang="en-US" altLang="ko-KR" sz="160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ko-KR" altLang="en-US" sz="1600" baseline="30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5553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56</Words>
  <Application>Microsoft Office PowerPoint</Application>
  <PresentationFormat>와이드스크린</PresentationFormat>
  <Paragraphs>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KoGES</dc:creator>
  <cp:lastModifiedBy>이제인</cp:lastModifiedBy>
  <cp:revision>48</cp:revision>
  <dcterms:created xsi:type="dcterms:W3CDTF">2021-12-14T01:01:23Z</dcterms:created>
  <dcterms:modified xsi:type="dcterms:W3CDTF">2022-12-16T00:55:44Z</dcterms:modified>
</cp:coreProperties>
</file>