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82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3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7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3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6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703" y="136634"/>
            <a:ext cx="34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Supplementary Material 5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51058" y="972222"/>
            <a:ext cx="11084574" cy="3983942"/>
            <a:chOff x="451058" y="972222"/>
            <a:chExt cx="11084574" cy="3983942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4458" y="972222"/>
              <a:ext cx="5381289" cy="3429000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15746" y="1003044"/>
              <a:ext cx="5219885" cy="34385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07737" y="4360126"/>
              <a:ext cx="1082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Season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 S   F  W  Sp S   F  W  Sp S   F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S   F  W  Sp S   F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8560" y="4648387"/>
              <a:ext cx="10797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   Year           2005                 2006                 2007                2008                2009             2010            2011             2012            2013                   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1558367" y="4669407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2751291" y="4669407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3979347" y="4669407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5172271" y="4669407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6405818" y="4669407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7439433" y="4670438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8453106" y="4671468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9465700" y="4669407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10488568" y="4669407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16200000">
              <a:off x="-102147" y="2505292"/>
              <a:ext cx="14449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PM</a:t>
              </a:r>
              <a:r>
                <a:rPr lang="en-US" altLang="ko-KR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, µg/m</a:t>
              </a:r>
              <a:r>
                <a:rPr lang="en-US" altLang="ko-KR" sz="1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ko-KR" altLang="en-US" sz="16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02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56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KoGES</dc:creator>
  <cp:lastModifiedBy>이제인</cp:lastModifiedBy>
  <cp:revision>48</cp:revision>
  <dcterms:created xsi:type="dcterms:W3CDTF">2021-12-14T01:01:23Z</dcterms:created>
  <dcterms:modified xsi:type="dcterms:W3CDTF">2022-12-16T00:55:29Z</dcterms:modified>
</cp:coreProperties>
</file>