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96"/>
      </p:cViewPr>
      <p:guideLst>
        <p:guide orient="horz" pos="822"/>
        <p:guide pos="3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8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3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05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6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63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71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34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86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9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14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61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14703" y="136634"/>
            <a:ext cx="341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Supplementary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Material 8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399686" y="822895"/>
            <a:ext cx="11239867" cy="4098562"/>
            <a:chOff x="399686" y="822895"/>
            <a:chExt cx="11239867" cy="4098562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658" y="822895"/>
              <a:ext cx="5619964" cy="3486150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10353" y="843443"/>
              <a:ext cx="5229199" cy="3461428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11658" y="4325419"/>
              <a:ext cx="108278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Season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 S   F  W  Sp S   F  W  Sp S   F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S   F  W  Sp S   F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42481" y="4613680"/>
              <a:ext cx="10797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   Year           2005                 2006                 2007                2008                2009             2010            2011             2012            2013                   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직선 연결선 22"/>
            <p:cNvCxnSpPr/>
            <p:nvPr/>
          </p:nvCxnSpPr>
          <p:spPr>
            <a:xfrm>
              <a:off x="1662288" y="4634700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2855212" y="4634700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4083268" y="4634700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5276192" y="4634700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6509739" y="4634700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7543354" y="4635731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8557027" y="4636761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9569621" y="4634700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10592489" y="4634700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 rot="16200000">
              <a:off x="9021" y="2616463"/>
              <a:ext cx="11198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SO</a:t>
              </a:r>
              <a:r>
                <a:rPr lang="en-US" altLang="ko-KR" sz="16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, ppm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887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54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KoGES</dc:creator>
  <cp:lastModifiedBy>이제인</cp:lastModifiedBy>
  <cp:revision>48</cp:revision>
  <dcterms:created xsi:type="dcterms:W3CDTF">2021-12-14T01:01:23Z</dcterms:created>
  <dcterms:modified xsi:type="dcterms:W3CDTF">2022-12-16T00:56:10Z</dcterms:modified>
</cp:coreProperties>
</file>