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3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96"/>
      </p:cViewPr>
      <p:guideLst>
        <p:guide orient="horz" pos="822"/>
        <p:guide pos="3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8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837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605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46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163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471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734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286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294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13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114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661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714703" y="136634"/>
            <a:ext cx="341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Supplementary </a:t>
            </a:r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Material 10</a:t>
            </a:r>
            <a:endParaRPr lang="ko-KR" altLang="en-US" dirty="0"/>
          </a:p>
        </p:txBody>
      </p:sp>
      <p:grpSp>
        <p:nvGrpSpPr>
          <p:cNvPr id="20" name="그룹 19"/>
          <p:cNvGrpSpPr/>
          <p:nvPr/>
        </p:nvGrpSpPr>
        <p:grpSpPr>
          <a:xfrm>
            <a:off x="567815" y="1457646"/>
            <a:ext cx="11080512" cy="3991220"/>
            <a:chOff x="567815" y="1457646"/>
            <a:chExt cx="11080512" cy="3991220"/>
          </a:xfrm>
        </p:grpSpPr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3081" y="1457646"/>
              <a:ext cx="5419725" cy="3429000"/>
            </a:xfrm>
            <a:prstGeom prst="rect">
              <a:avLst/>
            </a:prstGeom>
          </p:spPr>
        </p:pic>
        <p:pic>
          <p:nvPicPr>
            <p:cNvPr id="22" name="그림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42805" y="1464924"/>
              <a:ext cx="5205522" cy="33909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820431" y="4852828"/>
              <a:ext cx="108278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Season   Sp  S    F   W   Sp</a:t>
              </a:r>
              <a:r>
                <a:rPr lang="en-US" altLang="ko-KR" sz="11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    F   W   Sp  S    F   W   Sp</a:t>
              </a:r>
              <a:r>
                <a:rPr lang="en-US" altLang="ko-KR" sz="11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    F   W</a:t>
              </a:r>
              <a:r>
                <a:rPr lang="en-US" altLang="ko-KR" sz="12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Sp  S   F  W  Sp S   F  W  Sp S   F</a:t>
              </a:r>
              <a:r>
                <a:rPr lang="en-US" altLang="ko-KR" sz="11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r>
                <a:rPr lang="en-US" altLang="ko-KR" sz="12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Sp S   F  W  Sp S   F</a:t>
              </a:r>
              <a:r>
                <a:rPr lang="en-US" altLang="ko-KR" sz="12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W 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51254" y="5141089"/>
              <a:ext cx="10797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   Year           2005                 2006                 2007                2008                2009             2010            2011             2012            2013                    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5" name="직선 연결선 24"/>
            <p:cNvCxnSpPr/>
            <p:nvPr/>
          </p:nvCxnSpPr>
          <p:spPr>
            <a:xfrm>
              <a:off x="1671061" y="5162109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2863985" y="5162109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4092041" y="5162109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>
              <a:off x="5284965" y="5162109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6518512" y="5162109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40"/>
            <p:cNvCxnSpPr/>
            <p:nvPr/>
          </p:nvCxnSpPr>
          <p:spPr>
            <a:xfrm>
              <a:off x="7552127" y="5163140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/>
            <p:cNvCxnSpPr/>
            <p:nvPr/>
          </p:nvCxnSpPr>
          <p:spPr>
            <a:xfrm>
              <a:off x="8565800" y="5164170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/>
            <p:nvPr/>
          </p:nvCxnSpPr>
          <p:spPr>
            <a:xfrm>
              <a:off x="9578394" y="5162109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43"/>
            <p:cNvCxnSpPr/>
            <p:nvPr/>
          </p:nvCxnSpPr>
          <p:spPr>
            <a:xfrm>
              <a:off x="10601262" y="5162109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 rot="16200000">
              <a:off x="177150" y="3015443"/>
              <a:ext cx="11198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CO, ppm</a:t>
              </a:r>
              <a:endParaRPr lang="ko-KR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4221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54</Words>
  <Application>Microsoft Office PowerPoint</Application>
  <PresentationFormat>와이드스크린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KoGES</dc:creator>
  <cp:lastModifiedBy>이제인</cp:lastModifiedBy>
  <cp:revision>48</cp:revision>
  <dcterms:created xsi:type="dcterms:W3CDTF">2021-12-14T01:01:23Z</dcterms:created>
  <dcterms:modified xsi:type="dcterms:W3CDTF">2022-12-16T00:56:33Z</dcterms:modified>
</cp:coreProperties>
</file>